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0"/>
  </p:notesMasterIdLst>
  <p:sldIdLst>
    <p:sldId id="314" r:id="rId3"/>
    <p:sldId id="315" r:id="rId4"/>
    <p:sldId id="316" r:id="rId5"/>
    <p:sldId id="359" r:id="rId6"/>
    <p:sldId id="389" r:id="rId7"/>
    <p:sldId id="328" r:id="rId8"/>
    <p:sldId id="384" r:id="rId9"/>
    <p:sldId id="375" r:id="rId10"/>
    <p:sldId id="400" r:id="rId11"/>
    <p:sldId id="361" r:id="rId12"/>
    <p:sldId id="376" r:id="rId13"/>
    <p:sldId id="387" r:id="rId14"/>
    <p:sldId id="388" r:id="rId15"/>
    <p:sldId id="362" r:id="rId16"/>
    <p:sldId id="396" r:id="rId17"/>
    <p:sldId id="391" r:id="rId18"/>
    <p:sldId id="395" r:id="rId19"/>
    <p:sldId id="392" r:id="rId20"/>
    <p:sldId id="397" r:id="rId21"/>
    <p:sldId id="330" r:id="rId22"/>
    <p:sldId id="331" r:id="rId23"/>
    <p:sldId id="398" r:id="rId24"/>
    <p:sldId id="399" r:id="rId25"/>
    <p:sldId id="393" r:id="rId26"/>
    <p:sldId id="394" r:id="rId27"/>
    <p:sldId id="327" r:id="rId28"/>
    <p:sldId id="383" r:id="rId2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7C"/>
    <a:srgbClr val="83C44E"/>
    <a:srgbClr val="E2F0D9"/>
    <a:srgbClr val="A9D18E"/>
    <a:srgbClr val="548235"/>
    <a:srgbClr val="385723"/>
    <a:srgbClr val="FFD966"/>
    <a:srgbClr val="2F5597"/>
    <a:srgbClr val="003C54"/>
    <a:srgbClr val="92DA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9981" autoAdjust="0"/>
  </p:normalViewPr>
  <p:slideViewPr>
    <p:cSldViewPr snapToGrid="0">
      <p:cViewPr>
        <p:scale>
          <a:sx n="75" d="100"/>
          <a:sy n="75" d="100"/>
        </p:scale>
        <p:origin x="-276" y="-22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C330EB-3CCA-48E4-BA89-7EB7E51D70BE}"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IL"/>
        </a:p>
      </dgm:t>
    </dgm:pt>
    <dgm:pt modelId="{E708D49D-305D-49BE-ACB9-82F4FACF358E}">
      <dgm:prSet phldrT="[Text]" custT="1"/>
      <dgm:spPr/>
      <dgm:t>
        <a:bodyPr/>
        <a:lstStyle/>
        <a:p>
          <a:r>
            <a:rPr lang="en-US" sz="2400" dirty="0">
              <a:latin typeface="Intel Clear" panose="020B0604020203020204" pitchFamily="34" charset="0"/>
              <a:ea typeface="Intel Clear" panose="020B0604020203020204" pitchFamily="34" charset="0"/>
              <a:cs typeface="Intel Clear" panose="020B0604020203020204" pitchFamily="34" charset="0"/>
            </a:rPr>
            <a:t>Naïve Baseline + RF</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31CFC229-9719-44A2-ADA1-A31FB4CDFA07}" type="parTrans" cxnId="{47810B86-6851-43C2-B537-807D383D628E}">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48B738C0-6620-4651-8466-B48783EDA670}" type="sibTrans" cxnId="{47810B86-6851-43C2-B537-807D383D628E}">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D8116AE2-BB60-4DF3-B6B2-B140183260CE}">
      <dgm:prSet phldrT="[Text]" custT="1"/>
      <dgm:spPr/>
      <dgm:t>
        <a:bodyPr/>
        <a:lstStyle/>
        <a:p>
          <a:r>
            <a:rPr lang="en-US" sz="24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dirty="0">
              <a:latin typeface="Intel Clear" panose="020B0604020203020204" pitchFamily="34" charset="0"/>
              <a:ea typeface="Intel Clear" panose="020B0604020203020204" pitchFamily="34" charset="0"/>
              <a:cs typeface="Intel Clear" panose="020B0604020203020204" pitchFamily="34" charset="0"/>
            </a:rPr>
            <a:t> + RF </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29A7A36F-FE38-4218-A10C-1A2D9AE427BD}" type="parTrans" cxnId="{4E443D54-ACE8-4654-BDA4-FA246ACBAFDF}">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8D0B287F-6DD8-4AC6-A791-04DA2B406B19}" type="sibTrans" cxnId="{4E443D54-ACE8-4654-BDA4-FA246ACBAFDF}">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60ADB087-4AA0-4C35-90BD-E3BB8B969A5B}">
      <dgm:prSet phldrT="[Text]" custT="1"/>
      <dgm:spPr/>
      <dgm:t>
        <a:bodyPr/>
        <a:lstStyle/>
        <a:p>
          <a:r>
            <a:rPr lang="en-US" sz="24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dirty="0">
              <a:latin typeface="Intel Clear" panose="020B0604020203020204" pitchFamily="34" charset="0"/>
              <a:ea typeface="Intel Clear" panose="020B0604020203020204" pitchFamily="34" charset="0"/>
              <a:cs typeface="Intel Clear" panose="020B0604020203020204" pitchFamily="34" charset="0"/>
            </a:rPr>
            <a:t> +</a:t>
          </a:r>
          <a:r>
            <a:rPr lang="he-IL" sz="2400" dirty="0">
              <a:latin typeface="Intel Clear" panose="020B0604020203020204" pitchFamily="34" charset="0"/>
              <a:ea typeface="Intel Clear" panose="020B0604020203020204" pitchFamily="34" charset="0"/>
              <a:cs typeface="Intel Clear" panose="020B0604020203020204" pitchFamily="34" charset="0"/>
            </a:rPr>
            <a:t> </a:t>
          </a:r>
          <a:r>
            <a:rPr lang="en-US" sz="2400" dirty="0">
              <a:latin typeface="Intel Clear" panose="020B0604020203020204" pitchFamily="34" charset="0"/>
              <a:ea typeface="Intel Clear" panose="020B0604020203020204" pitchFamily="34" charset="0"/>
              <a:cs typeface="Intel Clear" panose="020B0604020203020204" pitchFamily="34" charset="0"/>
            </a:rPr>
            <a:t>GBM</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F66B70C4-A99A-4437-A7FC-C2A96AEEB933}" type="parTrans" cxnId="{8B95F204-B6B1-446B-80D3-E46079DAD316}">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0E57C848-83CE-4806-BF0C-F5875C0741B2}" type="sibTrans" cxnId="{8B95F204-B6B1-446B-80D3-E46079DAD316}">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D6D1FA32-B04F-415F-B997-00C2E31B592F}">
      <dgm:prSet phldrT="[Text]" custT="1"/>
      <dgm:spPr/>
      <dgm:t>
        <a:bodyPr/>
        <a:lstStyle/>
        <a:p>
          <a:r>
            <a:rPr lang="en-US" sz="2400" dirty="0">
              <a:latin typeface="Intel Clear" panose="020B0604020203020204" pitchFamily="34" charset="0"/>
              <a:ea typeface="Intel Clear" panose="020B0604020203020204" pitchFamily="34" charset="0"/>
              <a:cs typeface="Intel Clear" panose="020B0604020203020204" pitchFamily="34" charset="0"/>
            </a:rPr>
            <a:t>Naïve Baseline + GBM</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118B08E3-7B6B-4FF2-8848-F1C454636B2D}" type="parTrans" cxnId="{972F9259-4747-4089-B4CD-DB8E4BEE7870}">
      <dgm:prSet/>
      <dgm:spPr/>
      <dgm:t>
        <a:bodyPr/>
        <a:lstStyle/>
        <a:p>
          <a:endParaRPr lang="en-IL"/>
        </a:p>
      </dgm:t>
    </dgm:pt>
    <dgm:pt modelId="{D34C1A15-C99A-42AE-9088-5B7326DF75FD}" type="sibTrans" cxnId="{972F9259-4747-4089-B4CD-DB8E4BEE7870}">
      <dgm:prSet/>
      <dgm:spPr/>
      <dgm:t>
        <a:bodyPr/>
        <a:lstStyle/>
        <a:p>
          <a:endParaRPr lang="en-IL"/>
        </a:p>
      </dgm:t>
    </dgm:pt>
    <dgm:pt modelId="{A6F833EC-8EE5-4462-8720-DCD977A44BA9}" type="pres">
      <dgm:prSet presAssocID="{7CC330EB-3CCA-48E4-BA89-7EB7E51D70BE}" presName="Name0" presStyleCnt="0">
        <dgm:presLayoutVars>
          <dgm:chMax val="7"/>
          <dgm:chPref val="7"/>
          <dgm:dir/>
        </dgm:presLayoutVars>
      </dgm:prSet>
      <dgm:spPr/>
    </dgm:pt>
    <dgm:pt modelId="{D2EBC32E-D113-4939-8C12-C0088855602D}" type="pres">
      <dgm:prSet presAssocID="{7CC330EB-3CCA-48E4-BA89-7EB7E51D70BE}" presName="Name1" presStyleCnt="0"/>
      <dgm:spPr/>
    </dgm:pt>
    <dgm:pt modelId="{EA8ED82C-FA41-4409-AD17-CF9271BCCB18}" type="pres">
      <dgm:prSet presAssocID="{7CC330EB-3CCA-48E4-BA89-7EB7E51D70BE}" presName="cycle" presStyleCnt="0"/>
      <dgm:spPr/>
    </dgm:pt>
    <dgm:pt modelId="{BCE9FF90-D455-45E4-BF42-0E460180648E}" type="pres">
      <dgm:prSet presAssocID="{7CC330EB-3CCA-48E4-BA89-7EB7E51D70BE}" presName="srcNode" presStyleLbl="node1" presStyleIdx="0" presStyleCnt="4"/>
      <dgm:spPr/>
    </dgm:pt>
    <dgm:pt modelId="{29726F74-F3D4-4DFD-88E7-6FAA2A5BAF99}" type="pres">
      <dgm:prSet presAssocID="{7CC330EB-3CCA-48E4-BA89-7EB7E51D70BE}" presName="conn" presStyleLbl="parChTrans1D2" presStyleIdx="0" presStyleCnt="1"/>
      <dgm:spPr/>
    </dgm:pt>
    <dgm:pt modelId="{738F5310-9410-4CC5-8938-EA2D36F42A04}" type="pres">
      <dgm:prSet presAssocID="{7CC330EB-3CCA-48E4-BA89-7EB7E51D70BE}" presName="extraNode" presStyleLbl="node1" presStyleIdx="0" presStyleCnt="4"/>
      <dgm:spPr/>
    </dgm:pt>
    <dgm:pt modelId="{F23EE331-B4D3-4E3D-B7D9-59F1A31748E3}" type="pres">
      <dgm:prSet presAssocID="{7CC330EB-3CCA-48E4-BA89-7EB7E51D70BE}" presName="dstNode" presStyleLbl="node1" presStyleIdx="0" presStyleCnt="4"/>
      <dgm:spPr/>
    </dgm:pt>
    <dgm:pt modelId="{73F39BF9-7828-48DA-A76B-903804ACF955}" type="pres">
      <dgm:prSet presAssocID="{E708D49D-305D-49BE-ACB9-82F4FACF358E}" presName="text_1" presStyleLbl="node1" presStyleIdx="0" presStyleCnt="4">
        <dgm:presLayoutVars>
          <dgm:bulletEnabled val="1"/>
        </dgm:presLayoutVars>
      </dgm:prSet>
      <dgm:spPr/>
    </dgm:pt>
    <dgm:pt modelId="{4D702EAC-D2BA-4615-86DC-60A549937AB1}" type="pres">
      <dgm:prSet presAssocID="{E708D49D-305D-49BE-ACB9-82F4FACF358E}" presName="accent_1" presStyleCnt="0"/>
      <dgm:spPr/>
    </dgm:pt>
    <dgm:pt modelId="{AB15717A-A865-411F-82BB-11396206BB8E}" type="pres">
      <dgm:prSet presAssocID="{E708D49D-305D-49BE-ACB9-82F4FACF358E}" presName="accentRepeatNode" presStyleLbl="solidFgAcc1" presStyleIdx="0" presStyleCnt="4"/>
      <dgm:spPr/>
    </dgm:pt>
    <dgm:pt modelId="{0A1CDDA0-0F87-4736-84F0-067C1F356347}" type="pres">
      <dgm:prSet presAssocID="{D8116AE2-BB60-4DF3-B6B2-B140183260CE}" presName="text_2" presStyleLbl="node1" presStyleIdx="1" presStyleCnt="4">
        <dgm:presLayoutVars>
          <dgm:bulletEnabled val="1"/>
        </dgm:presLayoutVars>
      </dgm:prSet>
      <dgm:spPr/>
    </dgm:pt>
    <dgm:pt modelId="{7D928757-729B-47F5-80AF-1C3B237C2492}" type="pres">
      <dgm:prSet presAssocID="{D8116AE2-BB60-4DF3-B6B2-B140183260CE}" presName="accent_2" presStyleCnt="0"/>
      <dgm:spPr/>
    </dgm:pt>
    <dgm:pt modelId="{CA238558-D8CE-46A3-83BA-687365B6C75E}" type="pres">
      <dgm:prSet presAssocID="{D8116AE2-BB60-4DF3-B6B2-B140183260CE}" presName="accentRepeatNode" presStyleLbl="solidFgAcc1" presStyleIdx="1" presStyleCnt="4"/>
      <dgm:spPr/>
    </dgm:pt>
    <dgm:pt modelId="{6C2708DD-41F2-46EB-A862-B24798168150}" type="pres">
      <dgm:prSet presAssocID="{D6D1FA32-B04F-415F-B997-00C2E31B592F}" presName="text_3" presStyleLbl="node1" presStyleIdx="2" presStyleCnt="4">
        <dgm:presLayoutVars>
          <dgm:bulletEnabled val="1"/>
        </dgm:presLayoutVars>
      </dgm:prSet>
      <dgm:spPr/>
    </dgm:pt>
    <dgm:pt modelId="{13D9BFEF-F4D0-4D32-BC6E-0C34C254C9FE}" type="pres">
      <dgm:prSet presAssocID="{D6D1FA32-B04F-415F-B997-00C2E31B592F}" presName="accent_3" presStyleCnt="0"/>
      <dgm:spPr/>
    </dgm:pt>
    <dgm:pt modelId="{29ED3288-DF19-4990-B2D5-7473BD8DF771}" type="pres">
      <dgm:prSet presAssocID="{D6D1FA32-B04F-415F-B997-00C2E31B592F}" presName="accentRepeatNode" presStyleLbl="solidFgAcc1" presStyleIdx="2" presStyleCnt="4"/>
      <dgm:spPr/>
    </dgm:pt>
    <dgm:pt modelId="{C12ECE58-299E-4BAF-A4CE-43C742A798B0}" type="pres">
      <dgm:prSet presAssocID="{60ADB087-4AA0-4C35-90BD-E3BB8B969A5B}" presName="text_4" presStyleLbl="node1" presStyleIdx="3" presStyleCnt="4">
        <dgm:presLayoutVars>
          <dgm:bulletEnabled val="1"/>
        </dgm:presLayoutVars>
      </dgm:prSet>
      <dgm:spPr/>
    </dgm:pt>
    <dgm:pt modelId="{E8866DAD-0E1C-40E9-AF28-3B89F5190111}" type="pres">
      <dgm:prSet presAssocID="{60ADB087-4AA0-4C35-90BD-E3BB8B969A5B}" presName="accent_4" presStyleCnt="0"/>
      <dgm:spPr/>
    </dgm:pt>
    <dgm:pt modelId="{E1708020-1B68-4144-9699-C970DB9929A7}" type="pres">
      <dgm:prSet presAssocID="{60ADB087-4AA0-4C35-90BD-E3BB8B969A5B}" presName="accentRepeatNode" presStyleLbl="solidFgAcc1" presStyleIdx="3" presStyleCnt="4"/>
      <dgm:spPr/>
    </dgm:pt>
  </dgm:ptLst>
  <dgm:cxnLst>
    <dgm:cxn modelId="{8B95F204-B6B1-446B-80D3-E46079DAD316}" srcId="{7CC330EB-3CCA-48E4-BA89-7EB7E51D70BE}" destId="{60ADB087-4AA0-4C35-90BD-E3BB8B969A5B}" srcOrd="3" destOrd="0" parTransId="{F66B70C4-A99A-4437-A7FC-C2A96AEEB933}" sibTransId="{0E57C848-83CE-4806-BF0C-F5875C0741B2}"/>
    <dgm:cxn modelId="{40EA5D09-E348-4986-AABF-25F8E5B08077}" type="presOf" srcId="{48B738C0-6620-4651-8466-B48783EDA670}" destId="{29726F74-F3D4-4DFD-88E7-6FAA2A5BAF99}" srcOrd="0" destOrd="0" presId="urn:microsoft.com/office/officeart/2008/layout/VerticalCurvedList"/>
    <dgm:cxn modelId="{D5A8B31D-02E0-459D-8795-F89ABA726C7B}" type="presOf" srcId="{D6D1FA32-B04F-415F-B997-00C2E31B592F}" destId="{6C2708DD-41F2-46EB-A862-B24798168150}" srcOrd="0" destOrd="0" presId="urn:microsoft.com/office/officeart/2008/layout/VerticalCurvedList"/>
    <dgm:cxn modelId="{926B6B41-75D8-4065-926B-05EE63929261}" type="presOf" srcId="{E708D49D-305D-49BE-ACB9-82F4FACF358E}" destId="{73F39BF9-7828-48DA-A76B-903804ACF955}" srcOrd="0" destOrd="0" presId="urn:microsoft.com/office/officeart/2008/layout/VerticalCurvedList"/>
    <dgm:cxn modelId="{4E443D54-ACE8-4654-BDA4-FA246ACBAFDF}" srcId="{7CC330EB-3CCA-48E4-BA89-7EB7E51D70BE}" destId="{D8116AE2-BB60-4DF3-B6B2-B140183260CE}" srcOrd="1" destOrd="0" parTransId="{29A7A36F-FE38-4218-A10C-1A2D9AE427BD}" sibTransId="{8D0B287F-6DD8-4AC6-A791-04DA2B406B19}"/>
    <dgm:cxn modelId="{972F9259-4747-4089-B4CD-DB8E4BEE7870}" srcId="{7CC330EB-3CCA-48E4-BA89-7EB7E51D70BE}" destId="{D6D1FA32-B04F-415F-B997-00C2E31B592F}" srcOrd="2" destOrd="0" parTransId="{118B08E3-7B6B-4FF2-8848-F1C454636B2D}" sibTransId="{D34C1A15-C99A-42AE-9088-5B7326DF75FD}"/>
    <dgm:cxn modelId="{B8039659-B02A-4CA0-A77A-F37CADE90318}" type="presOf" srcId="{D8116AE2-BB60-4DF3-B6B2-B140183260CE}" destId="{0A1CDDA0-0F87-4736-84F0-067C1F356347}" srcOrd="0" destOrd="0" presId="urn:microsoft.com/office/officeart/2008/layout/VerticalCurvedList"/>
    <dgm:cxn modelId="{47810B86-6851-43C2-B537-807D383D628E}" srcId="{7CC330EB-3CCA-48E4-BA89-7EB7E51D70BE}" destId="{E708D49D-305D-49BE-ACB9-82F4FACF358E}" srcOrd="0" destOrd="0" parTransId="{31CFC229-9719-44A2-ADA1-A31FB4CDFA07}" sibTransId="{48B738C0-6620-4651-8466-B48783EDA670}"/>
    <dgm:cxn modelId="{DCA0C794-6003-45EF-8C43-9B9047D25131}" type="presOf" srcId="{60ADB087-4AA0-4C35-90BD-E3BB8B969A5B}" destId="{C12ECE58-299E-4BAF-A4CE-43C742A798B0}" srcOrd="0" destOrd="0" presId="urn:microsoft.com/office/officeart/2008/layout/VerticalCurvedList"/>
    <dgm:cxn modelId="{94ABDFF7-C739-4F56-8FC3-0EE3C8EBA6E9}" type="presOf" srcId="{7CC330EB-3CCA-48E4-BA89-7EB7E51D70BE}" destId="{A6F833EC-8EE5-4462-8720-DCD977A44BA9}" srcOrd="0" destOrd="0" presId="urn:microsoft.com/office/officeart/2008/layout/VerticalCurvedList"/>
    <dgm:cxn modelId="{3DC82464-CE55-4F80-9301-8C43C39525EA}" type="presParOf" srcId="{A6F833EC-8EE5-4462-8720-DCD977A44BA9}" destId="{D2EBC32E-D113-4939-8C12-C0088855602D}" srcOrd="0" destOrd="0" presId="urn:microsoft.com/office/officeart/2008/layout/VerticalCurvedList"/>
    <dgm:cxn modelId="{24EB7EF1-72E9-4F6D-B8D2-17518CC3F5EB}" type="presParOf" srcId="{D2EBC32E-D113-4939-8C12-C0088855602D}" destId="{EA8ED82C-FA41-4409-AD17-CF9271BCCB18}" srcOrd="0" destOrd="0" presId="urn:microsoft.com/office/officeart/2008/layout/VerticalCurvedList"/>
    <dgm:cxn modelId="{569F7B0F-3274-40A3-A5B2-1AA5CD313767}" type="presParOf" srcId="{EA8ED82C-FA41-4409-AD17-CF9271BCCB18}" destId="{BCE9FF90-D455-45E4-BF42-0E460180648E}" srcOrd="0" destOrd="0" presId="urn:microsoft.com/office/officeart/2008/layout/VerticalCurvedList"/>
    <dgm:cxn modelId="{040EA622-D6F1-4D29-8E94-0AB3DE6979F4}" type="presParOf" srcId="{EA8ED82C-FA41-4409-AD17-CF9271BCCB18}" destId="{29726F74-F3D4-4DFD-88E7-6FAA2A5BAF99}" srcOrd="1" destOrd="0" presId="urn:microsoft.com/office/officeart/2008/layout/VerticalCurvedList"/>
    <dgm:cxn modelId="{6FD318AE-47C6-40FB-B149-D886FA882F85}" type="presParOf" srcId="{EA8ED82C-FA41-4409-AD17-CF9271BCCB18}" destId="{738F5310-9410-4CC5-8938-EA2D36F42A04}" srcOrd="2" destOrd="0" presId="urn:microsoft.com/office/officeart/2008/layout/VerticalCurvedList"/>
    <dgm:cxn modelId="{CD3962CB-FB5B-4E0E-83BA-CD37878F5F3D}" type="presParOf" srcId="{EA8ED82C-FA41-4409-AD17-CF9271BCCB18}" destId="{F23EE331-B4D3-4E3D-B7D9-59F1A31748E3}" srcOrd="3" destOrd="0" presId="urn:microsoft.com/office/officeart/2008/layout/VerticalCurvedList"/>
    <dgm:cxn modelId="{5934B61E-3FC1-4FF0-A5A8-272075B2BB38}" type="presParOf" srcId="{D2EBC32E-D113-4939-8C12-C0088855602D}" destId="{73F39BF9-7828-48DA-A76B-903804ACF955}" srcOrd="1" destOrd="0" presId="urn:microsoft.com/office/officeart/2008/layout/VerticalCurvedList"/>
    <dgm:cxn modelId="{B4DB775F-21F4-4A25-A92F-E0C54DFB52BA}" type="presParOf" srcId="{D2EBC32E-D113-4939-8C12-C0088855602D}" destId="{4D702EAC-D2BA-4615-86DC-60A549937AB1}" srcOrd="2" destOrd="0" presId="urn:microsoft.com/office/officeart/2008/layout/VerticalCurvedList"/>
    <dgm:cxn modelId="{8593F55F-AD1B-4B80-B14A-A5CF7795B516}" type="presParOf" srcId="{4D702EAC-D2BA-4615-86DC-60A549937AB1}" destId="{AB15717A-A865-411F-82BB-11396206BB8E}" srcOrd="0" destOrd="0" presId="urn:microsoft.com/office/officeart/2008/layout/VerticalCurvedList"/>
    <dgm:cxn modelId="{F9E382D7-E00B-4C6A-A95B-57347DDAA470}" type="presParOf" srcId="{D2EBC32E-D113-4939-8C12-C0088855602D}" destId="{0A1CDDA0-0F87-4736-84F0-067C1F356347}" srcOrd="3" destOrd="0" presId="urn:microsoft.com/office/officeart/2008/layout/VerticalCurvedList"/>
    <dgm:cxn modelId="{3922E632-2FEE-4FFB-BBAB-5E32B2250204}" type="presParOf" srcId="{D2EBC32E-D113-4939-8C12-C0088855602D}" destId="{7D928757-729B-47F5-80AF-1C3B237C2492}" srcOrd="4" destOrd="0" presId="urn:microsoft.com/office/officeart/2008/layout/VerticalCurvedList"/>
    <dgm:cxn modelId="{08C4EDD2-4BCA-4479-AEE5-40E97D119ED6}" type="presParOf" srcId="{7D928757-729B-47F5-80AF-1C3B237C2492}" destId="{CA238558-D8CE-46A3-83BA-687365B6C75E}" srcOrd="0" destOrd="0" presId="urn:microsoft.com/office/officeart/2008/layout/VerticalCurvedList"/>
    <dgm:cxn modelId="{480B2111-C248-4F57-889E-72436EF8394E}" type="presParOf" srcId="{D2EBC32E-D113-4939-8C12-C0088855602D}" destId="{6C2708DD-41F2-46EB-A862-B24798168150}" srcOrd="5" destOrd="0" presId="urn:microsoft.com/office/officeart/2008/layout/VerticalCurvedList"/>
    <dgm:cxn modelId="{19F72E51-A974-4706-9AC1-9F6E14EADBD6}" type="presParOf" srcId="{D2EBC32E-D113-4939-8C12-C0088855602D}" destId="{13D9BFEF-F4D0-4D32-BC6E-0C34C254C9FE}" srcOrd="6" destOrd="0" presId="urn:microsoft.com/office/officeart/2008/layout/VerticalCurvedList"/>
    <dgm:cxn modelId="{1E603510-6157-477C-8986-30A8FFCEE912}" type="presParOf" srcId="{13D9BFEF-F4D0-4D32-BC6E-0C34C254C9FE}" destId="{29ED3288-DF19-4990-B2D5-7473BD8DF771}" srcOrd="0" destOrd="0" presId="urn:microsoft.com/office/officeart/2008/layout/VerticalCurvedList"/>
    <dgm:cxn modelId="{F2CD42B2-532A-4F33-AEB7-3878C3B7DE2E}" type="presParOf" srcId="{D2EBC32E-D113-4939-8C12-C0088855602D}" destId="{C12ECE58-299E-4BAF-A4CE-43C742A798B0}" srcOrd="7" destOrd="0" presId="urn:microsoft.com/office/officeart/2008/layout/VerticalCurvedList"/>
    <dgm:cxn modelId="{2F00D1F6-B5A0-4FD8-AEA7-C6FAE636DDE8}" type="presParOf" srcId="{D2EBC32E-D113-4939-8C12-C0088855602D}" destId="{E8866DAD-0E1C-40E9-AF28-3B89F5190111}" srcOrd="8" destOrd="0" presId="urn:microsoft.com/office/officeart/2008/layout/VerticalCurvedList"/>
    <dgm:cxn modelId="{9ADAAB54-808D-4F5A-9CE6-C1253DA6DE47}" type="presParOf" srcId="{E8866DAD-0E1C-40E9-AF28-3B89F5190111}" destId="{E1708020-1B68-4144-9699-C970DB9929A7}" srcOrd="0" destOrd="0" presId="urn:microsoft.com/office/officeart/2008/layout/VerticalCurve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26F74-F3D4-4DFD-88E7-6FAA2A5BAF99}">
      <dsp:nvSpPr>
        <dsp:cNvPr id="0" name=""/>
        <dsp:cNvSpPr/>
      </dsp:nvSpPr>
      <dsp:spPr>
        <a:xfrm>
          <a:off x="-5907917" y="-904107"/>
          <a:ext cx="7033256" cy="7033256"/>
        </a:xfrm>
        <a:prstGeom prst="blockArc">
          <a:avLst>
            <a:gd name="adj1" fmla="val 18900000"/>
            <a:gd name="adj2" fmla="val 2700000"/>
            <a:gd name="adj3" fmla="val 307"/>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F39BF9-7828-48DA-A76B-903804ACF955}">
      <dsp:nvSpPr>
        <dsp:cNvPr id="0" name=""/>
        <dsp:cNvSpPr/>
      </dsp:nvSpPr>
      <dsp:spPr>
        <a:xfrm>
          <a:off x="589011" y="401701"/>
          <a:ext cx="5806844" cy="8038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Intel Clear" panose="020B0604020203020204" pitchFamily="34" charset="0"/>
              <a:ea typeface="Intel Clear" panose="020B0604020203020204" pitchFamily="34" charset="0"/>
              <a:cs typeface="Intel Clear" panose="020B0604020203020204" pitchFamily="34" charset="0"/>
            </a:rPr>
            <a:t>Naïve Baseline + RF</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589011" y="401701"/>
        <a:ext cx="5806844" cy="803820"/>
      </dsp:txXfrm>
    </dsp:sp>
    <dsp:sp modelId="{AB15717A-A865-411F-82BB-11396206BB8E}">
      <dsp:nvSpPr>
        <dsp:cNvPr id="0" name=""/>
        <dsp:cNvSpPr/>
      </dsp:nvSpPr>
      <dsp:spPr>
        <a:xfrm>
          <a:off x="86623" y="301223"/>
          <a:ext cx="1004775" cy="100477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1CDDA0-0F87-4736-84F0-067C1F356347}">
      <dsp:nvSpPr>
        <dsp:cNvPr id="0" name=""/>
        <dsp:cNvSpPr/>
      </dsp:nvSpPr>
      <dsp:spPr>
        <a:xfrm>
          <a:off x="1049860" y="1607640"/>
          <a:ext cx="5345995" cy="803820"/>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kern="1200" dirty="0">
              <a:latin typeface="Intel Clear" panose="020B0604020203020204" pitchFamily="34" charset="0"/>
              <a:ea typeface="Intel Clear" panose="020B0604020203020204" pitchFamily="34" charset="0"/>
              <a:cs typeface="Intel Clear" panose="020B0604020203020204" pitchFamily="34" charset="0"/>
            </a:rPr>
            <a:t> + RF </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1049860" y="1607640"/>
        <a:ext cx="5345995" cy="803820"/>
      </dsp:txXfrm>
    </dsp:sp>
    <dsp:sp modelId="{CA238558-D8CE-46A3-83BA-687365B6C75E}">
      <dsp:nvSpPr>
        <dsp:cNvPr id="0" name=""/>
        <dsp:cNvSpPr/>
      </dsp:nvSpPr>
      <dsp:spPr>
        <a:xfrm>
          <a:off x="547472" y="1507163"/>
          <a:ext cx="1004775" cy="1004775"/>
        </a:xfrm>
        <a:prstGeom prst="ellipse">
          <a:avLst/>
        </a:prstGeom>
        <a:solidFill>
          <a:schemeClr val="lt1">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2708DD-41F2-46EB-A862-B24798168150}">
      <dsp:nvSpPr>
        <dsp:cNvPr id="0" name=""/>
        <dsp:cNvSpPr/>
      </dsp:nvSpPr>
      <dsp:spPr>
        <a:xfrm>
          <a:off x="1049860" y="2813580"/>
          <a:ext cx="5345995" cy="803820"/>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Intel Clear" panose="020B0604020203020204" pitchFamily="34" charset="0"/>
              <a:ea typeface="Intel Clear" panose="020B0604020203020204" pitchFamily="34" charset="0"/>
              <a:cs typeface="Intel Clear" panose="020B0604020203020204" pitchFamily="34" charset="0"/>
            </a:rPr>
            <a:t>Naïve Baseline + GBM</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1049860" y="2813580"/>
        <a:ext cx="5345995" cy="803820"/>
      </dsp:txXfrm>
    </dsp:sp>
    <dsp:sp modelId="{29ED3288-DF19-4990-B2D5-7473BD8DF771}">
      <dsp:nvSpPr>
        <dsp:cNvPr id="0" name=""/>
        <dsp:cNvSpPr/>
      </dsp:nvSpPr>
      <dsp:spPr>
        <a:xfrm>
          <a:off x="547472" y="2713103"/>
          <a:ext cx="1004775" cy="1004775"/>
        </a:xfrm>
        <a:prstGeom prst="ellipse">
          <a:avLst/>
        </a:prstGeom>
        <a:solidFill>
          <a:schemeClr val="lt1">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2ECE58-299E-4BAF-A4CE-43C742A798B0}">
      <dsp:nvSpPr>
        <dsp:cNvPr id="0" name=""/>
        <dsp:cNvSpPr/>
      </dsp:nvSpPr>
      <dsp:spPr>
        <a:xfrm>
          <a:off x="589011" y="4019520"/>
          <a:ext cx="5806844" cy="80382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kern="1200" dirty="0">
              <a:latin typeface="Intel Clear" panose="020B0604020203020204" pitchFamily="34" charset="0"/>
              <a:ea typeface="Intel Clear" panose="020B0604020203020204" pitchFamily="34" charset="0"/>
              <a:cs typeface="Intel Clear" panose="020B0604020203020204" pitchFamily="34" charset="0"/>
            </a:rPr>
            <a:t> +</a:t>
          </a:r>
          <a:r>
            <a:rPr lang="he-IL" sz="2400" kern="1200" dirty="0">
              <a:latin typeface="Intel Clear" panose="020B0604020203020204" pitchFamily="34" charset="0"/>
              <a:ea typeface="Intel Clear" panose="020B0604020203020204" pitchFamily="34" charset="0"/>
              <a:cs typeface="Intel Clear" panose="020B0604020203020204" pitchFamily="34" charset="0"/>
            </a:rPr>
            <a:t> </a:t>
          </a:r>
          <a:r>
            <a:rPr lang="en-US" sz="2400" kern="1200" dirty="0">
              <a:latin typeface="Intel Clear" panose="020B0604020203020204" pitchFamily="34" charset="0"/>
              <a:ea typeface="Intel Clear" panose="020B0604020203020204" pitchFamily="34" charset="0"/>
              <a:cs typeface="Intel Clear" panose="020B0604020203020204" pitchFamily="34" charset="0"/>
            </a:rPr>
            <a:t>GBM</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589011" y="4019520"/>
        <a:ext cx="5806844" cy="803820"/>
      </dsp:txXfrm>
    </dsp:sp>
    <dsp:sp modelId="{E1708020-1B68-4144-9699-C970DB9929A7}">
      <dsp:nvSpPr>
        <dsp:cNvPr id="0" name=""/>
        <dsp:cNvSpPr/>
      </dsp:nvSpPr>
      <dsp:spPr>
        <a:xfrm>
          <a:off x="86623" y="3919042"/>
          <a:ext cx="1004775" cy="1004775"/>
        </a:xfrm>
        <a:prstGeom prst="ellipse">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A68BA-73E1-44AD-A35F-3D7DB94343EC}" type="datetimeFigureOut">
              <a:rPr lang="en-IL" smtClean="0"/>
              <a:t>08/19/2021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2E295-AF72-4597-A1C9-986EF958CCA8}" type="slidenum">
              <a:rPr lang="en-IL" smtClean="0"/>
              <a:t>‹#›</a:t>
            </a:fld>
            <a:endParaRPr lang="en-IL"/>
          </a:p>
        </p:txBody>
      </p:sp>
    </p:spTree>
    <p:extLst>
      <p:ext uri="{BB962C8B-B14F-4D97-AF65-F5344CB8AC3E}">
        <p14:creationId xmlns:p14="http://schemas.microsoft.com/office/powerpoint/2010/main" val="405313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3723185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סה"כ יש 7 סוגים של רגשות שנאספו ב 317 הסרטונים, כך שהמשתנה אותו רוצים לחזות יהיה סוג הרגש בעזרת הפיצ'רים המתקבלים מהתוכנה,</a:t>
            </a:r>
          </a:p>
          <a:p>
            <a:pPr algn="r" rtl="1"/>
            <a:r>
              <a:rPr lang="he-IL" dirty="0"/>
              <a:t>*קליק*</a:t>
            </a:r>
          </a:p>
          <a:p>
            <a:pPr algn="r" rtl="1"/>
            <a:r>
              <a:rPr lang="he-IL" dirty="0"/>
              <a:t>התפלגותם במאגר הנתונים אינה אחידה</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10</a:t>
            </a:fld>
            <a:endParaRPr lang="en-IL"/>
          </a:p>
        </p:txBody>
      </p:sp>
    </p:spTree>
    <p:extLst>
      <p:ext uri="{BB962C8B-B14F-4D97-AF65-F5344CB8AC3E}">
        <p14:creationId xmlns:p14="http://schemas.microsoft.com/office/powerpoint/2010/main" val="3887702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ניתן לראות פה גרפים של בוקס פלוט בעזרתם רואים את הקשר בין הפיצ'רים השונים לרגשות השונים,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היו פיצ'רים שזוהו עם רגש ספציפי ועם מספר רגשות</a:t>
            </a:r>
          </a:p>
          <a:p>
            <a:pPr algn="r" rtl="1"/>
            <a:r>
              <a:rPr lang="he-IL" dirty="0"/>
              <a:t>מה שמראה על הצדקה בשימוש הפיצ'רים לסיווג רגש.</a:t>
            </a:r>
          </a:p>
        </p:txBody>
      </p:sp>
      <p:sp>
        <p:nvSpPr>
          <p:cNvPr id="4" name="Slide Number Placeholder 3"/>
          <p:cNvSpPr>
            <a:spLocks noGrp="1"/>
          </p:cNvSpPr>
          <p:nvPr>
            <p:ph type="sldNum" sz="quarter" idx="5"/>
          </p:nvPr>
        </p:nvSpPr>
        <p:spPr/>
        <p:txBody>
          <a:bodyPr/>
          <a:lstStyle/>
          <a:p>
            <a:fld id="{48B2E295-AF72-4597-A1C9-986EF958CCA8}" type="slidenum">
              <a:rPr lang="en-IL" smtClean="0"/>
              <a:t>11</a:t>
            </a:fld>
            <a:endParaRPr lang="en-IL"/>
          </a:p>
        </p:txBody>
      </p:sp>
    </p:spTree>
    <p:extLst>
      <p:ext uri="{BB962C8B-B14F-4D97-AF65-F5344CB8AC3E}">
        <p14:creationId xmlns:p14="http://schemas.microsoft.com/office/powerpoint/2010/main" val="3274048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על מנת להחליט האם יש צורך בניפוי משתנים, נעזרתי במטריצת קורלציה</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נמצאו 2 זוגות בולטים של קורלציות גבוהות - 0.84 ו- 0.79 </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*קליק*</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0.84 בין שני הפיצ'רים המוצגים</a:t>
            </a:r>
          </a:p>
          <a:p>
            <a:pPr marL="0" marR="914400" lvl="0" indent="0" algn="r" defTabSz="914400" rtl="1" eaLnBrk="1" fontAlgn="base" latinLnBrk="0" hangingPunct="1">
              <a:lnSpc>
                <a:spcPct val="100000"/>
              </a:lnSpc>
              <a:spcBef>
                <a:spcPts val="0"/>
              </a:spcBef>
              <a:spcAft>
                <a:spcPts val="0"/>
              </a:spcAft>
              <a:buClrTx/>
              <a:buSzTx/>
              <a:buFont typeface="+mj-lt"/>
              <a:buNone/>
              <a:tabLst/>
              <a:defRPr/>
            </a:pPr>
            <a:r>
              <a:rPr lang="he-IL" sz="1100" b="0" i="0" u="none" strike="noStrike" dirty="0">
                <a:solidFill>
                  <a:srgbClr val="000000"/>
                </a:solidFill>
                <a:effectLst/>
                <a:latin typeface="Arial" panose="020B0604020202020204" pitchFamily="34" charset="0"/>
              </a:rPr>
              <a:t>*קליק*</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ו 0.79 בין הפיצ'רים הללו,</a:t>
            </a:r>
          </a:p>
          <a:p>
            <a:pPr marR="914400" algn="r" rtl="1" fontAlgn="base">
              <a:spcBef>
                <a:spcPts val="0"/>
              </a:spcBef>
              <a:spcAft>
                <a:spcPts val="0"/>
              </a:spcAft>
              <a:buFont typeface="+mj-lt"/>
              <a:buNone/>
            </a:pPr>
            <a:endParaRPr lang="he-IL" sz="1100" b="0" i="0" u="none" strike="noStrike" dirty="0">
              <a:solidFill>
                <a:srgbClr val="000000"/>
              </a:solidFill>
              <a:effectLst/>
              <a:latin typeface="Arial" panose="020B0604020202020204" pitchFamily="34" charset="0"/>
            </a:endParaRPr>
          </a:p>
          <a:p>
            <a:pPr marL="0" marR="914400" lvl="0" indent="0" algn="r" defTabSz="914400" rtl="1" eaLnBrk="1" fontAlgn="base" latinLnBrk="0" hangingPunct="1">
              <a:lnSpc>
                <a:spcPct val="100000"/>
              </a:lnSpc>
              <a:spcBef>
                <a:spcPts val="0"/>
              </a:spcBef>
              <a:spcAft>
                <a:spcPts val="0"/>
              </a:spcAft>
              <a:buClrTx/>
              <a:buSzTx/>
              <a:buFont typeface="+mj-lt"/>
              <a:buNone/>
              <a:tabLst/>
              <a:defRPr/>
            </a:pPr>
            <a:r>
              <a:rPr lang="he-IL" sz="1100" b="0" i="0" u="none" strike="noStrike" dirty="0">
                <a:solidFill>
                  <a:srgbClr val="000000"/>
                </a:solidFill>
                <a:effectLst/>
                <a:latin typeface="Arial" panose="020B0604020202020204" pitchFamily="34" charset="0"/>
              </a:rPr>
              <a:t>*קליק*</a:t>
            </a:r>
          </a:p>
          <a:p>
            <a:pPr marR="914400" algn="r" rtl="1" fontAlgn="base">
              <a:spcBef>
                <a:spcPts val="0"/>
              </a:spcBef>
              <a:spcAft>
                <a:spcPts val="0"/>
              </a:spcAft>
              <a:buFont typeface="+mj-lt"/>
              <a:buNone/>
            </a:pPr>
            <a:endParaRPr lang="he-IL" sz="1100" b="0" i="0" u="none" strike="noStrike" dirty="0">
              <a:solidFill>
                <a:srgbClr val="000000"/>
              </a:solidFill>
              <a:effectLst/>
              <a:latin typeface="Arial" panose="020B0604020202020204" pitchFamily="34" charset="0"/>
            </a:endParaRP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הרצתי בדיקה של </a:t>
            </a:r>
            <a:r>
              <a:rPr lang="en-US" sz="1100" b="0" i="0" u="none" strike="noStrike" dirty="0">
                <a:solidFill>
                  <a:srgbClr val="000000"/>
                </a:solidFill>
                <a:effectLst/>
                <a:latin typeface="Arial" panose="020B0604020202020204" pitchFamily="34" charset="0"/>
              </a:rPr>
              <a:t>VIF</a:t>
            </a:r>
            <a:r>
              <a:rPr lang="he-IL" sz="1100" b="0" i="0" u="none" strike="noStrike" dirty="0">
                <a:solidFill>
                  <a:srgbClr val="000000"/>
                </a:solidFill>
                <a:effectLst/>
                <a:latin typeface="Arial" panose="020B0604020202020204" pitchFamily="34" charset="0"/>
              </a:rPr>
              <a:t> </a:t>
            </a:r>
            <a:r>
              <a:rPr lang="en-US" sz="1100" b="0" i="0" u="none" strike="noStrike" dirty="0">
                <a:solidFill>
                  <a:srgbClr val="000000"/>
                </a:solidFill>
                <a:effectLst/>
                <a:latin typeface="Arial" panose="020B0604020202020204" pitchFamily="34" charset="0"/>
              </a:rPr>
              <a:t> </a:t>
            </a:r>
            <a:r>
              <a:rPr lang="he-IL" sz="1100" b="0" i="0" u="none" strike="noStrike" dirty="0">
                <a:solidFill>
                  <a:srgbClr val="000000"/>
                </a:solidFill>
                <a:effectLst/>
                <a:latin typeface="Arial" panose="020B0604020202020204" pitchFamily="34" charset="0"/>
              </a:rPr>
              <a:t>למולטי קולינאריות וכלל הערכים שנמצאו היו קטנים מ-5, </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בגלל הממצאים הנ"ל וסוג הבעיה – הוחלט לא להסיר אף משתנה</a:t>
            </a:r>
          </a:p>
          <a:p>
            <a:endParaRPr lang="en-IL"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12</a:t>
            </a:fld>
            <a:endParaRPr lang="en-US" noProof="0" dirty="0"/>
          </a:p>
        </p:txBody>
      </p:sp>
    </p:spTree>
    <p:extLst>
      <p:ext uri="{BB962C8B-B14F-4D97-AF65-F5344CB8AC3E}">
        <p14:creationId xmlns:p14="http://schemas.microsoft.com/office/powerpoint/2010/main" val="444623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עשיתי בדיקת ערכים חסרים וערכים חריגים – ולא נמצאו כאלו</a:t>
            </a:r>
          </a:p>
          <a:p>
            <a:pPr algn="r" rtl="1"/>
            <a:r>
              <a:rPr lang="he-IL" dirty="0"/>
              <a:t>כאשר ביצעתי חלוקה לסט אימון וסט בחינה – היה צורך לוודא כי נסיינים לא יופיעו גם בסט הבחינה וגם בסט האימון כדי לנטרל את המאפיין אישי. מעבר לכך היה צורך לוודא שכל המחלקות של משתנה המטרה יופיעו גם בסט בחינה וגם בסט אימון. לצורך כך, יצרתי פונקציה שמבצעת את החלוקה תוך התחשבות ב-2 אלמנטים אלו</a:t>
            </a:r>
          </a:p>
          <a:p>
            <a:pPr algn="r" rtl="1"/>
            <a:endParaRPr lang="he-IL" dirty="0"/>
          </a:p>
          <a:p>
            <a:pPr algn="r" rtl="1"/>
            <a:endParaRPr lang="he-IL" dirty="0"/>
          </a:p>
          <a:p>
            <a:pPr algn="r" rtl="1"/>
            <a:r>
              <a:rPr lang="he-IL" dirty="0"/>
              <a:t>***</a:t>
            </a:r>
          </a:p>
          <a:p>
            <a:pPr algn="r" rtl="1"/>
            <a:r>
              <a:rPr lang="he-IL" dirty="0"/>
              <a:t>האתגרים בחלוקה לסט אימון וסט בחינה היה לדאוג שישות לא תופיע גם בשני סטים שונים</a:t>
            </a:r>
          </a:p>
          <a:p>
            <a:pPr algn="r" rtl="1"/>
            <a:r>
              <a:rPr lang="he-IL" dirty="0"/>
              <a:t>ובנוסף שכל הלייבלים של משתני המטרה יופיעו גם בסט האימון וגם בסט הבחינה</a:t>
            </a:r>
          </a:p>
          <a:p>
            <a:pPr algn="r" rtl="1"/>
            <a:endParaRPr lang="he-IL" dirty="0"/>
          </a:p>
          <a:p>
            <a:pPr algn="r" rtl="1"/>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13</a:t>
            </a:fld>
            <a:endParaRPr lang="en-IL"/>
          </a:p>
        </p:txBody>
      </p:sp>
    </p:spTree>
    <p:extLst>
      <p:ext uri="{BB962C8B-B14F-4D97-AF65-F5344CB8AC3E}">
        <p14:creationId xmlns:p14="http://schemas.microsoft.com/office/powerpoint/2010/main" val="3445381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בנוסף, וידאתי שסט האימון וסט הבחינה מתפלגים באופן דומה עבור הפיצ'רים השונים.</a:t>
            </a:r>
          </a:p>
        </p:txBody>
      </p:sp>
      <p:sp>
        <p:nvSpPr>
          <p:cNvPr id="4" name="Slide Number Placeholder 3"/>
          <p:cNvSpPr>
            <a:spLocks noGrp="1"/>
          </p:cNvSpPr>
          <p:nvPr>
            <p:ph type="sldNum" sz="quarter" idx="5"/>
          </p:nvPr>
        </p:nvSpPr>
        <p:spPr/>
        <p:txBody>
          <a:bodyPr/>
          <a:lstStyle/>
          <a:p>
            <a:fld id="{48B2E295-AF72-4597-A1C9-986EF958CCA8}" type="slidenum">
              <a:rPr lang="en-IL" smtClean="0"/>
              <a:t>14</a:t>
            </a:fld>
            <a:endParaRPr lang="en-IL"/>
          </a:p>
        </p:txBody>
      </p:sp>
    </p:spTree>
    <p:extLst>
      <p:ext uri="{BB962C8B-B14F-4D97-AF65-F5344CB8AC3E}">
        <p14:creationId xmlns:p14="http://schemas.microsoft.com/office/powerpoint/2010/main" val="3189483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כחלק מהכנת הנתונים היה צורך לבצע סטנדרטיזציה מאחר וערכי תנועות הראש הם בעלי טווח ערכים שונה מ-</a:t>
            </a:r>
            <a:r>
              <a:rPr lang="en-US" dirty="0"/>
              <a:t>AU</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בנוסף, כחלק מהכנת הנתונים היה צורך בחילוץ פיצרים מאחר ומדובר בנתונים מבוססי זמן.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יש צורך לקחת כל סרטון שמורכב ממספר רב של פריימים ולשטח אותו לשורה אחת שמייצגת את הסרטון.</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השתמשתי ב 2 שיטות לצורך חילוץ הפיצ'רים השונים: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השיטה הראשונה היא השיטה הנאיבית שאותה פיתחתי,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במהלך הבנת הנתונים ראיתי שרגשות מתפתחים לאורך זמן, וראיתי כי יש רגשות יכולים להתחיל באופן דומה אבל מסתיימים אחרת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כמו בדוגמא המוצגת בין רגש הכעס לרגש הגועל</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לכן&gt;</a:t>
            </a:r>
          </a:p>
        </p:txBody>
      </p:sp>
      <p:sp>
        <p:nvSpPr>
          <p:cNvPr id="4" name="Slide Number Placeholder 3"/>
          <p:cNvSpPr>
            <a:spLocks noGrp="1"/>
          </p:cNvSpPr>
          <p:nvPr>
            <p:ph type="sldNum" sz="quarter" idx="5"/>
          </p:nvPr>
        </p:nvSpPr>
        <p:spPr/>
        <p:txBody>
          <a:bodyPr/>
          <a:lstStyle/>
          <a:p>
            <a:fld id="{48B2E295-AF72-4597-A1C9-986EF958CCA8}" type="slidenum">
              <a:rPr lang="en-IL" smtClean="0"/>
              <a:t>15</a:t>
            </a:fld>
            <a:endParaRPr lang="en-IL"/>
          </a:p>
        </p:txBody>
      </p:sp>
    </p:spTree>
    <p:extLst>
      <p:ext uri="{BB962C8B-B14F-4D97-AF65-F5344CB8AC3E}">
        <p14:creationId xmlns:p14="http://schemas.microsoft.com/office/powerpoint/2010/main" val="1956906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עבור כל סרטון, התהליך של חילוץ פיצרים בשיטה הנאיבית כולל את 2 הפריימים הראשונים, </a:t>
            </a:r>
          </a:p>
          <a:p>
            <a:pPr algn="r" rtl="1"/>
            <a:r>
              <a:rPr lang="he-IL" dirty="0"/>
              <a:t>2 הפריימים האמצעיים</a:t>
            </a:r>
          </a:p>
          <a:p>
            <a:pPr algn="r" rtl="1"/>
            <a:r>
              <a:rPr lang="he-IL" dirty="0"/>
              <a:t>ושני הפריימים האחרונים</a:t>
            </a:r>
          </a:p>
          <a:p>
            <a:pPr algn="r" rtl="1"/>
            <a:r>
              <a:rPr lang="he-IL" dirty="0"/>
              <a:t>*קליק*</a:t>
            </a:r>
          </a:p>
          <a:p>
            <a:pPr algn="r" rtl="1"/>
            <a:r>
              <a:rPr lang="he-IL" dirty="0"/>
              <a:t>ובעזרתם שיטחתי אותם לשורה אחת שמיצגת את הסרטון.</a:t>
            </a:r>
          </a:p>
          <a:p>
            <a:pPr algn="r" rtl="1"/>
            <a:endParaRPr lang="he-IL" dirty="0"/>
          </a:p>
          <a:p>
            <a:pPr algn="r" rtl="1"/>
            <a:r>
              <a:rPr lang="he-IL" dirty="0"/>
              <a:t>למה דווקא 2 פריימים? כי הסרטון הכי קצר במאגר הוא באורך 6 פריימים.</a:t>
            </a:r>
          </a:p>
          <a:p>
            <a:pPr algn="r" rtl="1"/>
            <a:endParaRPr lang="he-IL" dirty="0"/>
          </a:p>
          <a:p>
            <a:pPr algn="r" rtl="1"/>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16</a:t>
            </a:fld>
            <a:endParaRPr lang="en-IL"/>
          </a:p>
        </p:txBody>
      </p:sp>
    </p:spTree>
    <p:extLst>
      <p:ext uri="{BB962C8B-B14F-4D97-AF65-F5344CB8AC3E}">
        <p14:creationId xmlns:p14="http://schemas.microsoft.com/office/powerpoint/2010/main" val="729298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השיטה </a:t>
            </a:r>
            <a:r>
              <a:rPr lang="he-IL" dirty="0" err="1"/>
              <a:t>השניה</a:t>
            </a:r>
            <a:r>
              <a:rPr lang="he-IL" dirty="0"/>
              <a:t> לחילוץ </a:t>
            </a:r>
            <a:r>
              <a:rPr lang="he-IL" dirty="0" err="1"/>
              <a:t>הפיצרים</a:t>
            </a:r>
            <a:r>
              <a:rPr lang="he-IL" dirty="0"/>
              <a:t> היא שיטת </a:t>
            </a:r>
            <a:r>
              <a:rPr lang="en-US" dirty="0"/>
              <a:t>TSFRESH</a:t>
            </a:r>
            <a:endParaRPr lang="he-IL" dirty="0"/>
          </a:p>
          <a:p>
            <a:pPr algn="r" rtl="1"/>
            <a:r>
              <a:rPr lang="he-IL" dirty="0"/>
              <a:t>נעזרתי בחבילה קיימת ובשיטה זו יש חילוץ של מאפיינים טמפורליים, </a:t>
            </a:r>
          </a:p>
          <a:p>
            <a:pPr algn="r" rtl="1"/>
            <a:r>
              <a:rPr lang="he-IL" dirty="0"/>
              <a:t>לדוגמא:</a:t>
            </a:r>
          </a:p>
          <a:p>
            <a:pPr algn="r" rtl="1"/>
            <a:r>
              <a:rPr lang="he-IL" dirty="0"/>
              <a:t>מספר הפיקים בסרטון, מינימום ומקסימום ועוד,</a:t>
            </a:r>
          </a:p>
          <a:p>
            <a:pPr algn="r" rtl="1"/>
            <a:r>
              <a:rPr lang="he-IL" dirty="0"/>
              <a:t>בשיטה זו קיבלתי כמעט 19 אלף פיצ'רים</a:t>
            </a:r>
          </a:p>
          <a:p>
            <a:pPr algn="r" rtl="1"/>
            <a:r>
              <a:rPr lang="he-IL" dirty="0"/>
              <a:t>והשתמשתי בפונקציה קיימת בחבילה לבחירת הפיצ'רים החשובים ביותר וקיבלתי כ 6 אלפים פיצ'רים</a:t>
            </a:r>
          </a:p>
          <a:p>
            <a:pPr algn="r" rtl="1"/>
            <a:r>
              <a:rPr lang="he-IL" dirty="0"/>
              <a:t>במצב זה יש צורך לבצע הורדת מימד כיוון שקיבלנו כ 300 רשומות למול 6 אלף פיצ'רים </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17</a:t>
            </a:fld>
            <a:endParaRPr lang="en-IL"/>
          </a:p>
        </p:txBody>
      </p:sp>
    </p:spTree>
    <p:extLst>
      <p:ext uri="{BB962C8B-B14F-4D97-AF65-F5344CB8AC3E}">
        <p14:creationId xmlns:p14="http://schemas.microsoft.com/office/powerpoint/2010/main" val="3288005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ביצעתי הורדת מימד בעזרת שיטת </a:t>
            </a:r>
            <a:r>
              <a:rPr lang="en-US" dirty="0"/>
              <a:t>PCA</a:t>
            </a:r>
          </a:p>
          <a:p>
            <a:pPr algn="r" rtl="1"/>
            <a:r>
              <a:rPr lang="he-IL" dirty="0"/>
              <a:t>הכלל לבחירת מס הקומפוננטות הוא שילוב של כלל הברך והרצון שיהיה פחות או יותר 5 רשומות לכל פיצר </a:t>
            </a:r>
          </a:p>
          <a:p>
            <a:pPr algn="r" rtl="1"/>
            <a:r>
              <a:rPr lang="he-IL" dirty="0"/>
              <a:t>נותרנו עם כ- </a:t>
            </a:r>
          </a:p>
          <a:p>
            <a:pPr algn="r" rtl="1"/>
            <a:r>
              <a:rPr lang="he-IL" dirty="0"/>
              <a:t>כ- 50 פיצרים עבור הנאיבי</a:t>
            </a:r>
          </a:p>
          <a:p>
            <a:pPr algn="r" rtl="1"/>
            <a:r>
              <a:rPr lang="he-IL" dirty="0"/>
              <a:t>וכ-70 פיצרים עבור </a:t>
            </a:r>
            <a:r>
              <a:rPr lang="en-US" dirty="0"/>
              <a:t>TSFRESH</a:t>
            </a:r>
          </a:p>
        </p:txBody>
      </p:sp>
      <p:sp>
        <p:nvSpPr>
          <p:cNvPr id="4" name="Slide Number Placeholder 3"/>
          <p:cNvSpPr>
            <a:spLocks noGrp="1"/>
          </p:cNvSpPr>
          <p:nvPr>
            <p:ph type="sldNum" sz="quarter" idx="5"/>
          </p:nvPr>
        </p:nvSpPr>
        <p:spPr/>
        <p:txBody>
          <a:bodyPr/>
          <a:lstStyle/>
          <a:p>
            <a:fld id="{48B2E295-AF72-4597-A1C9-986EF958CCA8}" type="slidenum">
              <a:rPr lang="en-IL" smtClean="0"/>
              <a:t>18</a:t>
            </a:fld>
            <a:endParaRPr lang="en-IL"/>
          </a:p>
        </p:txBody>
      </p:sp>
    </p:spTree>
    <p:extLst>
      <p:ext uri="{BB962C8B-B14F-4D97-AF65-F5344CB8AC3E}">
        <p14:creationId xmlns:p14="http://schemas.microsoft.com/office/powerpoint/2010/main" val="3825826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כחלק מהכנת הנתונים היה צורך באיזון הלייבלים</a:t>
            </a:r>
          </a:p>
          <a:p>
            <a:pPr algn="r" rtl="1"/>
            <a:r>
              <a:rPr lang="he-IL" dirty="0"/>
              <a:t>השיטה שבחרתי כמתאימה לנתונים היא שיטת ה אובר סמפלינג בעזרת אלגוריתם </a:t>
            </a:r>
            <a:r>
              <a:rPr lang="en-US" dirty="0"/>
              <a:t>SMOTE</a:t>
            </a:r>
            <a:endParaRPr lang="he-IL" dirty="0"/>
          </a:p>
          <a:p>
            <a:pPr algn="r" rtl="1"/>
            <a:r>
              <a:rPr lang="he-IL" dirty="0"/>
              <a:t>ובשיטה זו איזנתי את כל המחלקות להיות כגודל המחלקה הגדולה ביותר</a:t>
            </a:r>
          </a:p>
          <a:p>
            <a:pPr algn="r" rtl="1"/>
            <a:endParaRPr lang="he-IL" dirty="0"/>
          </a:p>
          <a:p>
            <a:pPr algn="r" rtl="1"/>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19</a:t>
            </a:fld>
            <a:endParaRPr lang="en-IL"/>
          </a:p>
        </p:txBody>
      </p:sp>
    </p:spTree>
    <p:extLst>
      <p:ext uri="{BB962C8B-B14F-4D97-AF65-F5344CB8AC3E}">
        <p14:creationId xmlns:p14="http://schemas.microsoft.com/office/powerpoint/2010/main" val="3576077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2</a:t>
            </a:fld>
            <a:endParaRPr lang="en-IL"/>
          </a:p>
        </p:txBody>
      </p:sp>
    </p:spTree>
    <p:extLst>
      <p:ext uri="{BB962C8B-B14F-4D97-AF65-F5344CB8AC3E}">
        <p14:creationId xmlns:p14="http://schemas.microsoft.com/office/powerpoint/2010/main" val="2030052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המודלים שבחרתי להשתמש בהם הם </a:t>
            </a:r>
            <a:r>
              <a:rPr lang="en-US" dirty="0"/>
              <a:t>RANDOM FOREST </a:t>
            </a:r>
            <a:r>
              <a:rPr lang="he-IL" dirty="0"/>
              <a:t>ו </a:t>
            </a:r>
            <a:r>
              <a:rPr lang="en-US" dirty="0"/>
              <a:t>GRADIENT BOOSTING MACHINES</a:t>
            </a:r>
          </a:p>
          <a:p>
            <a:pPr algn="r" rtl="1"/>
            <a:r>
              <a:rPr lang="he-IL" dirty="0"/>
              <a:t>מה שהניב 4 מודלים לבדיקה</a:t>
            </a:r>
          </a:p>
          <a:p>
            <a:pPr algn="r" rtl="1"/>
            <a:r>
              <a:rPr lang="he-IL" dirty="0"/>
              <a:t>באידיאל הייתי רוצה להשתמש גם במודלים של למידה עמוקה אשר יודעים להתמודד עם נתונים מבוססי זמן בצורה טובה, אבל יש מעט מידי תצפיות על מנת להשתמש באלגוריתמים אלו.</a:t>
            </a:r>
          </a:p>
          <a:p>
            <a:pPr algn="r" rtl="1"/>
            <a:endParaRPr lang="he-IL" dirty="0"/>
          </a:p>
          <a:p>
            <a:pPr algn="r" rtl="1"/>
            <a:r>
              <a:rPr lang="he-IL" dirty="0"/>
              <a:t>כחלק מכיוונון הפרמטרים של כל מודל השתמשתי בשיטת </a:t>
            </a:r>
            <a:r>
              <a:rPr lang="en-US" dirty="0"/>
              <a:t>K-Fold</a:t>
            </a:r>
            <a:r>
              <a:rPr lang="he-IL" dirty="0"/>
              <a:t> </a:t>
            </a:r>
            <a:r>
              <a:rPr lang="en-US" dirty="0"/>
              <a:t> </a:t>
            </a:r>
            <a:r>
              <a:rPr lang="he-IL" dirty="0"/>
              <a:t>כשיטת ולידציה,</a:t>
            </a:r>
          </a:p>
          <a:p>
            <a:pPr algn="r" rtl="1"/>
            <a:r>
              <a:rPr lang="he-IL" dirty="0"/>
              <a:t>כשחילקתי לסט אימון וסט ולידציה, חילקתי את זה באותו אופן כפי שחילקתי את הנתונים המקוריים לסט אימון וסט בחינה.</a:t>
            </a:r>
          </a:p>
          <a:p>
            <a:pPr algn="r" rtl="1"/>
            <a:r>
              <a:rPr lang="he-IL" dirty="0"/>
              <a:t>בנוסף, ההשוואה בין המודלים השונים נעשית בעזרת מדד </a:t>
            </a:r>
            <a:r>
              <a:rPr lang="en-US" dirty="0"/>
              <a:t>f1 score</a:t>
            </a:r>
            <a:r>
              <a:rPr lang="he-IL" dirty="0"/>
              <a:t>.</a:t>
            </a:r>
          </a:p>
          <a:p>
            <a:pPr algn="r" rtl="1"/>
            <a:endParaRPr lang="he-IL" dirty="0"/>
          </a:p>
          <a:p>
            <a:pPr algn="r" rtl="1"/>
            <a:endParaRPr lang="he-IL" dirty="0"/>
          </a:p>
          <a:p>
            <a:pPr algn="r" rtl="1"/>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20</a:t>
            </a:fld>
            <a:endParaRPr lang="en-IL"/>
          </a:p>
        </p:txBody>
      </p:sp>
    </p:spTree>
    <p:extLst>
      <p:ext uri="{BB962C8B-B14F-4D97-AF65-F5344CB8AC3E}">
        <p14:creationId xmlns:p14="http://schemas.microsoft.com/office/powerpoint/2010/main" val="1626809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לכל אחד מהמודלים ביצעתי כיוונון פרמטרים ועבור המודל הטוב ביותר הרצתי את סט הבחינה לבדיקת דיוק המודל.</a:t>
            </a:r>
          </a:p>
          <a:p>
            <a:pPr algn="r" rtl="1"/>
            <a:r>
              <a:rPr lang="he-IL" dirty="0"/>
              <a:t>הביצועים הטובים ביותר התקבלו עבור מודל </a:t>
            </a:r>
            <a:r>
              <a:rPr lang="en-US" dirty="0"/>
              <a:t>RANDOM FORESRT </a:t>
            </a:r>
            <a:r>
              <a:rPr lang="he-IL" dirty="0"/>
              <a:t> בשילוב שיטת חילוץ הפיצרים </a:t>
            </a:r>
            <a:r>
              <a:rPr lang="en-US" dirty="0" err="1"/>
              <a:t>Tsfresh</a:t>
            </a:r>
            <a:endParaRPr lang="en-US" dirty="0"/>
          </a:p>
          <a:p>
            <a:pPr algn="r" rtl="1"/>
            <a:r>
              <a:rPr lang="he-IL" dirty="0"/>
              <a:t>וקיבלתי שמדד </a:t>
            </a:r>
            <a:r>
              <a:rPr lang="en-US" dirty="0"/>
              <a:t>f1 score </a:t>
            </a:r>
            <a:r>
              <a:rPr lang="he-IL" dirty="0"/>
              <a:t> שלו הוא 0.87</a:t>
            </a:r>
          </a:p>
          <a:p>
            <a:pPr algn="r" rtl="1"/>
            <a:r>
              <a:rPr lang="he-IL" dirty="0"/>
              <a:t>ניתן לראות שעבור המודל הנאיבי מדד </a:t>
            </a:r>
            <a:r>
              <a:rPr lang="en-US" dirty="0"/>
              <a:t>f1 score </a:t>
            </a:r>
            <a:r>
              <a:rPr lang="he-IL" dirty="0"/>
              <a:t> היה באזור ה 0.75 </a:t>
            </a:r>
          </a:p>
          <a:p>
            <a:pPr algn="r" rtl="1"/>
            <a:r>
              <a:rPr lang="he-IL" dirty="0"/>
              <a:t>הפער בין מדדי הדיוק של שיטות החילוץ הנאיבי וה</a:t>
            </a:r>
            <a:r>
              <a:rPr lang="en-US" dirty="0"/>
              <a:t>TSFRESH </a:t>
            </a:r>
            <a:r>
              <a:rPr lang="he-IL" dirty="0"/>
              <a:t> מעיד כמה הבעיה היא קשה</a:t>
            </a:r>
          </a:p>
          <a:p>
            <a:pPr algn="r" rtl="1"/>
            <a:endParaRPr lang="he-IL" dirty="0"/>
          </a:p>
          <a:p>
            <a:pPr algn="l" rtl="1"/>
            <a:endParaRPr lang="he-IL" dirty="0"/>
          </a:p>
          <a:p>
            <a:pPr algn="l" rtl="1"/>
            <a:r>
              <a:rPr lang="en-US" dirty="0"/>
              <a:t>We used F1 micro for CV evaluation (F1 micro is an expand to the known F1 for the multiclass classification tasks), this measure considers the success in each of the classes The best hyper parameters chosen for the models For the all 3 models we tuned most hyper parameters, but we will present only the major ones.</a:t>
            </a:r>
          </a:p>
          <a:p>
            <a:pPr algn="l" rtl="1"/>
            <a:endParaRPr lang="en-US" dirty="0"/>
          </a:p>
          <a:p>
            <a:pPr algn="l" rtl="1"/>
            <a:endParaRPr lang="en-US" dirty="0"/>
          </a:p>
          <a:p>
            <a:pPr algn="l" rtl="1"/>
            <a:r>
              <a:rPr lang="en-US" dirty="0"/>
              <a:t>The accuracy score of model GBM-Naive 0.72</a:t>
            </a:r>
          </a:p>
          <a:p>
            <a:pPr algn="l" rtl="1"/>
            <a:r>
              <a:rPr lang="en-US" dirty="0"/>
              <a:t>The f1 score of model GBM-Naive 0.72</a:t>
            </a:r>
          </a:p>
          <a:p>
            <a:pPr algn="l" rtl="1"/>
            <a:r>
              <a:rPr lang="en-US" dirty="0"/>
              <a:t>The accuracy score of model RF-Naive 0.75</a:t>
            </a:r>
          </a:p>
          <a:p>
            <a:pPr algn="l" rtl="1"/>
            <a:r>
              <a:rPr lang="en-US" dirty="0"/>
              <a:t>The f1 score of model RF-Naive 0.74</a:t>
            </a:r>
          </a:p>
          <a:p>
            <a:pPr algn="l" rtl="1"/>
            <a:r>
              <a:rPr lang="en-US" dirty="0"/>
              <a:t>The accuracy score of model GBM-</a:t>
            </a:r>
            <a:r>
              <a:rPr lang="en-US" dirty="0" err="1"/>
              <a:t>Tsfresh</a:t>
            </a:r>
            <a:r>
              <a:rPr lang="en-US" dirty="0"/>
              <a:t> 0.83</a:t>
            </a:r>
          </a:p>
          <a:p>
            <a:pPr algn="l" rtl="1"/>
            <a:r>
              <a:rPr lang="en-US" dirty="0"/>
              <a:t>The f1 score of model GBM-</a:t>
            </a:r>
            <a:r>
              <a:rPr lang="en-US" dirty="0" err="1"/>
              <a:t>Tsfresh</a:t>
            </a:r>
            <a:r>
              <a:rPr lang="en-US" dirty="0"/>
              <a:t> 0.83</a:t>
            </a:r>
          </a:p>
          <a:p>
            <a:pPr algn="l" rtl="1"/>
            <a:r>
              <a:rPr lang="en-US" dirty="0"/>
              <a:t>The accuracy score of model RF-</a:t>
            </a:r>
            <a:r>
              <a:rPr lang="en-US" dirty="0" err="1"/>
              <a:t>Tsfresh</a:t>
            </a:r>
            <a:r>
              <a:rPr lang="en-US" dirty="0"/>
              <a:t> 0.88</a:t>
            </a:r>
          </a:p>
          <a:p>
            <a:pPr algn="l" rtl="1"/>
            <a:r>
              <a:rPr lang="en-US" dirty="0"/>
              <a:t>The f1 score of model RF-</a:t>
            </a:r>
            <a:r>
              <a:rPr lang="en-US" dirty="0" err="1"/>
              <a:t>Tsfresh</a:t>
            </a:r>
            <a:r>
              <a:rPr lang="en-US" dirty="0"/>
              <a:t> 0.87</a:t>
            </a:r>
          </a:p>
        </p:txBody>
      </p:sp>
      <p:sp>
        <p:nvSpPr>
          <p:cNvPr id="4" name="Slide Number Placeholder 3"/>
          <p:cNvSpPr>
            <a:spLocks noGrp="1"/>
          </p:cNvSpPr>
          <p:nvPr>
            <p:ph type="sldNum" sz="quarter" idx="5"/>
          </p:nvPr>
        </p:nvSpPr>
        <p:spPr/>
        <p:txBody>
          <a:bodyPr/>
          <a:lstStyle/>
          <a:p>
            <a:fld id="{48B2E295-AF72-4597-A1C9-986EF958CCA8}" type="slidenum">
              <a:rPr lang="en-IL" smtClean="0"/>
              <a:t>21</a:t>
            </a:fld>
            <a:endParaRPr lang="en-IL"/>
          </a:p>
        </p:txBody>
      </p:sp>
    </p:spTree>
    <p:extLst>
      <p:ext uri="{BB962C8B-B14F-4D97-AF65-F5344CB8AC3E}">
        <p14:creationId xmlns:p14="http://schemas.microsoft.com/office/powerpoint/2010/main" val="2464158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 </a:t>
            </a:r>
            <a:r>
              <a:rPr lang="en-US" dirty="0"/>
              <a:t>confusion matrix</a:t>
            </a:r>
            <a:r>
              <a:rPr lang="he-IL" dirty="0"/>
              <a:t> ניתן לראות כי עבור הרגש </a:t>
            </a:r>
            <a:r>
              <a:rPr lang="en-US" dirty="0"/>
              <a:t>contempt </a:t>
            </a:r>
            <a:r>
              <a:rPr lang="he-IL" dirty="0"/>
              <a:t> המודל טועה בה הכי הרבה.</a:t>
            </a:r>
          </a:p>
          <a:p>
            <a:pPr algn="r" rtl="1"/>
            <a:r>
              <a:rPr lang="he-IL" dirty="0"/>
              <a:t>*קליק* </a:t>
            </a:r>
          </a:p>
          <a:p>
            <a:pPr algn="r" rtl="1"/>
            <a:r>
              <a:rPr lang="he-IL" dirty="0"/>
              <a:t>ניתן להסביר זאת כי רגש </a:t>
            </a:r>
            <a:r>
              <a:rPr lang="en-US" dirty="0"/>
              <a:t>contempt </a:t>
            </a:r>
            <a:r>
              <a:rPr lang="he-IL" dirty="0"/>
              <a:t> הוא המחלקה הכי קטנה ולכן נדרש להוסיף לה הכי הרבה תצפיות מלאכותיים</a:t>
            </a:r>
          </a:p>
          <a:p>
            <a:pPr algn="r" rtl="1"/>
            <a:r>
              <a:rPr lang="he-IL" dirty="0"/>
              <a:t>שנית, זהו רגש שנוי במחלוקת בספרות של חקר הבעות פנים לגבי אופי האינטרפטציה של תנועות שרירי הפנים</a:t>
            </a:r>
          </a:p>
          <a:p>
            <a:pPr algn="r" rtl="1"/>
            <a:endParaRPr lang="he-IL" dirty="0"/>
          </a:p>
          <a:p>
            <a:pPr algn="r" rtl="1"/>
            <a:endParaRPr lang="he-IL" dirty="0"/>
          </a:p>
          <a:p>
            <a:pPr algn="r" rtl="1"/>
            <a:endParaRPr lang="he-IL" dirty="0"/>
          </a:p>
          <a:p>
            <a:pPr algn="r" rtl="1"/>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22</a:t>
            </a:fld>
            <a:endParaRPr lang="en-IL"/>
          </a:p>
        </p:txBody>
      </p:sp>
    </p:spTree>
    <p:extLst>
      <p:ext uri="{BB962C8B-B14F-4D97-AF65-F5344CB8AC3E}">
        <p14:creationId xmlns:p14="http://schemas.microsoft.com/office/powerpoint/2010/main" val="3327787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בעזרת שימוש במכונות לומדות לזיהוי רגשות ניתן:</a:t>
            </a:r>
          </a:p>
          <a:p>
            <a:pPr algn="r" rtl="1"/>
            <a:r>
              <a:rPr lang="he-IL" dirty="0"/>
              <a:t>לזהות רגשות שלילים (כמו כעס ובוז) בשדות תעופה או מקומות ציבוריים ולמנוע אי סדר או מתקפות טרור,</a:t>
            </a:r>
          </a:p>
          <a:p>
            <a:pPr algn="r" rtl="1"/>
            <a:r>
              <a:rPr lang="he-IL" dirty="0"/>
              <a:t>זיהוי הרגשות של הנהג בעת העברת שליטה מרכב אוטונומי לנהג,</a:t>
            </a:r>
          </a:p>
          <a:p>
            <a:pPr algn="r" rtl="1"/>
            <a:r>
              <a:rPr lang="he-IL" dirty="0"/>
              <a:t>זיהוי רגשות לטובת תרגומם לאנשים אוטיסטיים המתקשים בהבנת רגשות,</a:t>
            </a:r>
          </a:p>
          <a:p>
            <a:pPr algn="r" rtl="1"/>
            <a:r>
              <a:rPr lang="he-IL" dirty="0"/>
              <a:t>מתן תמיכה נפשית בטיפולים פסיכולוגים ממוחשבים.</a:t>
            </a:r>
          </a:p>
          <a:p>
            <a:pPr algn="r" rtl="1"/>
            <a:r>
              <a:rPr lang="he-IL" dirty="0"/>
              <a:t>ועוד</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23</a:t>
            </a:fld>
            <a:endParaRPr lang="en-IL"/>
          </a:p>
        </p:txBody>
      </p:sp>
    </p:spTree>
    <p:extLst>
      <p:ext uri="{BB962C8B-B14F-4D97-AF65-F5344CB8AC3E}">
        <p14:creationId xmlns:p14="http://schemas.microsoft.com/office/powerpoint/2010/main" val="1911955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24</a:t>
            </a:fld>
            <a:endParaRPr lang="en-IL"/>
          </a:p>
        </p:txBody>
      </p:sp>
    </p:spTree>
    <p:extLst>
      <p:ext uri="{BB962C8B-B14F-4D97-AF65-F5344CB8AC3E}">
        <p14:creationId xmlns:p14="http://schemas.microsoft.com/office/powerpoint/2010/main" val="368906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Cross-industry standard process for data mining</a:t>
            </a:r>
          </a:p>
          <a:p>
            <a:r>
              <a:rPr lang="en-US" dirty="0"/>
              <a:t>https://medium.com/analytics-vidhya/learn-data-science-using-crisp-dm-framework-473960b2da90</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27</a:t>
            </a:fld>
            <a:endParaRPr lang="en-IL"/>
          </a:p>
        </p:txBody>
      </p:sp>
    </p:spTree>
    <p:extLst>
      <p:ext uri="{BB962C8B-B14F-4D97-AF65-F5344CB8AC3E}">
        <p14:creationId xmlns:p14="http://schemas.microsoft.com/office/powerpoint/2010/main" val="66045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מה זה הבעות פנים?</a:t>
            </a:r>
          </a:p>
          <a:p>
            <a:pPr algn="r" rtl="1"/>
            <a:r>
              <a:rPr lang="he-IL" dirty="0"/>
              <a:t>הבעות הפנים הם השינויים המתרחשים בפניו של אדם כתוצאה משינויים במצבו הנפשי, בכוונותיו ובתקשורת שלו עם הסביבה והן מהווות לאמצעי תקשורת מרכזי עבור בני אדם.</a:t>
            </a:r>
          </a:p>
          <a:p>
            <a:pPr algn="r" rtl="1"/>
            <a:r>
              <a:rPr lang="he-IL" dirty="0"/>
              <a:t>הבעות הפנים הן בעצם שפה, בה אנחנו משתמשים כדי להביע את עולם התוכן הפנימי שלנו.</a:t>
            </a:r>
          </a:p>
          <a:p>
            <a:pPr algn="r" rtl="1"/>
            <a:r>
              <a:rPr lang="he-IL" dirty="0"/>
              <a:t>הספרות מדברת על 6 עד 15 הבעות פנים אמוציונליות (שעליהן יש הסכמה) שמביעות באופן ספציפי רגש</a:t>
            </a:r>
          </a:p>
          <a:p>
            <a:pPr algn="r" rtl="1"/>
            <a:r>
              <a:rPr lang="he-IL" dirty="0"/>
              <a:t>מימין ניתן לראות 6 רגשות קלאסיים ומוכרים: כעס, גועל, פחד, שמחה, עצב והפתעה.</a:t>
            </a:r>
          </a:p>
          <a:p>
            <a:pPr algn="r" rtl="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Action Units</a:t>
            </a:r>
            <a:r>
              <a:rPr lang="he-IL" dirty="0"/>
              <a:t> הן מערכות שרירים בפנים שבעצם קוצבינציות של השרירים האלו, יוצרות את הבעות הפנים השונות.</a:t>
            </a:r>
          </a:p>
          <a:p>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3</a:t>
            </a:fld>
            <a:endParaRPr lang="en-IL"/>
          </a:p>
        </p:txBody>
      </p:sp>
    </p:spTree>
    <p:extLst>
      <p:ext uri="{BB962C8B-B14F-4D97-AF65-F5344CB8AC3E}">
        <p14:creationId xmlns:p14="http://schemas.microsoft.com/office/powerpoint/2010/main" val="2654753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noProof="1"/>
              <a:t>בהדגמה הבאה ניתן לראות </a:t>
            </a:r>
            <a:r>
              <a:rPr lang="en-US" noProof="1"/>
              <a:t>AU </a:t>
            </a:r>
            <a:r>
              <a:rPr lang="he-IL" noProof="1"/>
              <a:t> בפעולה,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noProof="1"/>
              <a:t>למשל מצד ימין, שילוב של </a:t>
            </a:r>
            <a:r>
              <a:rPr lang="en-US" noProof="1"/>
              <a:t>AU</a:t>
            </a:r>
            <a:r>
              <a:rPr lang="he-IL" noProof="1"/>
              <a:t> מסוג הרמת לחיים והרמה של קצוות שפתיים יוצרים הבעה שמחה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noProof="1"/>
              <a:t>*קליק*</a:t>
            </a:r>
            <a:endParaRPr lang="en-US" noProof="1"/>
          </a:p>
          <a:p>
            <a:pPr marL="0" marR="0" lvl="0" indent="0" algn="r" defTabSz="914400" rtl="1" eaLnBrk="1" fontAlgn="auto" latinLnBrk="0" hangingPunct="1">
              <a:lnSpc>
                <a:spcPct val="100000"/>
              </a:lnSpc>
              <a:spcBef>
                <a:spcPts val="0"/>
              </a:spcBef>
              <a:spcAft>
                <a:spcPts val="0"/>
              </a:spcAft>
              <a:buClrTx/>
              <a:buSzTx/>
              <a:buFontTx/>
              <a:buNone/>
              <a:tabLst/>
              <a:defRPr/>
            </a:pPr>
            <a:r>
              <a:rPr lang="he-IL" noProof="1"/>
              <a:t>מצד שמאל, שילובים של </a:t>
            </a:r>
            <a:r>
              <a:rPr lang="en-US" noProof="1"/>
              <a:t>AU</a:t>
            </a:r>
            <a:r>
              <a:rPr lang="he-IL" noProof="1"/>
              <a:t> באזור הגבות + הורדה של קצוות שפתיים, יוצרים הבעת עצב</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dirty="0"/>
          </a:p>
        </p:txBody>
      </p:sp>
    </p:spTree>
    <p:extLst>
      <p:ext uri="{BB962C8B-B14F-4D97-AF65-F5344CB8AC3E}">
        <p14:creationId xmlns:p14="http://schemas.microsoft.com/office/powerpoint/2010/main" val="2085910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המוטיבציה לפרויקט?</a:t>
            </a:r>
            <a:endParaRPr lang="en-US" dirty="0"/>
          </a:p>
          <a:p>
            <a:pPr algn="r" rtl="1"/>
            <a:r>
              <a:rPr lang="he-IL" dirty="0"/>
              <a:t>חיפשתי אלגוריתמים נוספים כדי לחלץ תובנות משמעותיות לגבי </a:t>
            </a:r>
            <a:r>
              <a:rPr lang="en-US" dirty="0"/>
              <a:t> AUs </a:t>
            </a:r>
            <a:r>
              <a:rPr lang="he-IL" dirty="0"/>
              <a:t>ורגשות לאורך זמן</a:t>
            </a:r>
            <a:endParaRPr lang="en-US" dirty="0"/>
          </a:p>
          <a:p>
            <a:pPr algn="r" rtl="1"/>
            <a:r>
              <a:rPr lang="he-IL" dirty="0"/>
              <a:t>חיפשתי,</a:t>
            </a:r>
          </a:p>
          <a:p>
            <a:pPr algn="r" rtl="1"/>
            <a:r>
              <a:rPr lang="he-IL" dirty="0"/>
              <a:t>ללמוד את טיבם של מצבים רגשיים דינמיים</a:t>
            </a:r>
          </a:p>
          <a:p>
            <a:pPr algn="r" rtl="1"/>
            <a:r>
              <a:rPr lang="he-IL" dirty="0"/>
              <a:t>לתאר את הקשר הדינמי של </a:t>
            </a:r>
            <a:r>
              <a:rPr lang="en-US" dirty="0" err="1"/>
              <a:t>Aus</a:t>
            </a:r>
            <a:r>
              <a:rPr lang="he-IL" dirty="0"/>
              <a:t> למצבו הרגשי של אדם</a:t>
            </a:r>
          </a:p>
          <a:p>
            <a:pPr algn="r" rtl="1"/>
            <a:r>
              <a:rPr lang="he-IL" dirty="0"/>
              <a:t>ולהשתמש במכונות לזיהוי מצב רגשי של אדם</a:t>
            </a:r>
          </a:p>
          <a:p>
            <a:pPr algn="r" rtl="1"/>
            <a:endParaRPr lang="he-IL" dirty="0"/>
          </a:p>
          <a:p>
            <a:pPr algn="r" rtl="1"/>
            <a:r>
              <a:rPr lang="he-IL" b="1" dirty="0"/>
              <a:t>מטרת הפרויקט: לחזות את הרגש המיוצר ע"י האדם בסרטון לפי תנועות קבוצות השרירים בפניו</a:t>
            </a:r>
            <a:endParaRPr lang="en-IL" b="1" dirty="0"/>
          </a:p>
        </p:txBody>
      </p:sp>
      <p:sp>
        <p:nvSpPr>
          <p:cNvPr id="4" name="Slide Number Placeholder 3"/>
          <p:cNvSpPr>
            <a:spLocks noGrp="1"/>
          </p:cNvSpPr>
          <p:nvPr>
            <p:ph type="sldNum" sz="quarter" idx="5"/>
          </p:nvPr>
        </p:nvSpPr>
        <p:spPr/>
        <p:txBody>
          <a:bodyPr/>
          <a:lstStyle/>
          <a:p>
            <a:fld id="{48B2E295-AF72-4597-A1C9-986EF958CCA8}" type="slidenum">
              <a:rPr lang="en-IL" smtClean="0"/>
              <a:t>5</a:t>
            </a:fld>
            <a:endParaRPr lang="en-IL"/>
          </a:p>
        </p:txBody>
      </p:sp>
    </p:spTree>
    <p:extLst>
      <p:ext uri="{BB962C8B-B14F-4D97-AF65-F5344CB8AC3E}">
        <p14:creationId xmlns:p14="http://schemas.microsoft.com/office/powerpoint/2010/main" val="1491696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מבחינת הבנת הנתונים:</a:t>
            </a:r>
          </a:p>
          <a:p>
            <a:pPr algn="r" rtl="1"/>
            <a:r>
              <a:rPr lang="he-IL" sz="1200" kern="1200" dirty="0">
                <a:solidFill>
                  <a:schemeClr val="tx1"/>
                </a:solidFill>
                <a:effectLst/>
                <a:latin typeface="+mn-lt"/>
                <a:ea typeface="+mn-ea"/>
                <a:cs typeface="+mn-cs"/>
              </a:rPr>
              <a:t>הסרטונים לטובת הפרויקט נאספו כחלק ממחקר שבוצע ופורסם בשנת 2010 במאגר הנתונים של Cohn-Kanade (CK), נאספו סרטונים קצרים של אנשים המביעים הבעות פנים שונות במטרה לקדם מחקר לגילוי אוטומטי של רגשות בודדים.</a:t>
            </a:r>
          </a:p>
          <a:p>
            <a:pPr algn="r" rtl="1"/>
            <a:r>
              <a:rPr lang="he-IL" sz="1200" kern="1200" dirty="0">
                <a:solidFill>
                  <a:schemeClr val="tx1"/>
                </a:solidFill>
                <a:effectLst/>
                <a:latin typeface="+mn-lt"/>
                <a:ea typeface="+mn-ea"/>
                <a:cs typeface="+mn-cs"/>
              </a:rPr>
              <a:t>*קליק*</a:t>
            </a:r>
          </a:p>
          <a:p>
            <a:pPr algn="r" rtl="1"/>
            <a:r>
              <a:rPr lang="he-IL" sz="1200" kern="1200" dirty="0">
                <a:solidFill>
                  <a:schemeClr val="tx1"/>
                </a:solidFill>
                <a:effectLst/>
                <a:latin typeface="+mn-lt"/>
                <a:ea typeface="+mn-ea"/>
                <a:cs typeface="+mn-cs"/>
              </a:rPr>
              <a:t>במהלך המחקר נאספו נתונים אודות 117 נסיינים אשר הביעו 7 סוגי רגשות, רגשות אלו נרשמו תחת כותרת הסרטון. סה"כ נאספו במחקר 317 סרטונים (ז"א כל נבדק הפיק בממוצע כ 3 רגשות)</a:t>
            </a:r>
          </a:p>
          <a:p>
            <a:pPr algn="r" rtl="1"/>
            <a:r>
              <a:rPr lang="he-IL" sz="1200" kern="1200" dirty="0">
                <a:solidFill>
                  <a:schemeClr val="tx1"/>
                </a:solidFill>
                <a:effectLst/>
                <a:latin typeface="+mn-lt"/>
                <a:ea typeface="+mn-ea"/>
                <a:cs typeface="+mn-cs"/>
              </a:rPr>
              <a:t>אורך ממוצע הסרטונים היה כ -18 פריימים לסרטון וסה"כ עמדו לרשותינו 5172 פריימים.</a:t>
            </a:r>
            <a:endParaRPr lang="en-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*קליק*</a:t>
            </a:r>
          </a:p>
          <a:p>
            <a:pPr algn="r" rtl="1"/>
            <a:r>
              <a:rPr lang="he-IL" sz="1200" kern="1200" dirty="0">
                <a:solidFill>
                  <a:schemeClr val="tx1"/>
                </a:solidFill>
                <a:effectLst/>
                <a:latin typeface="+mn-lt"/>
                <a:ea typeface="+mn-ea"/>
                <a:cs typeface="+mn-cs"/>
              </a:rPr>
              <a:t>ע"מ להשתמש בסרטונים, נעזרתי בתכונה לחילוץ </a:t>
            </a:r>
            <a:r>
              <a:rPr lang="en-US" sz="1200" kern="1200" dirty="0">
                <a:solidFill>
                  <a:schemeClr val="tx1"/>
                </a:solidFill>
                <a:effectLst/>
                <a:latin typeface="+mn-lt"/>
                <a:ea typeface="+mn-ea"/>
                <a:cs typeface="+mn-cs"/>
              </a:rPr>
              <a:t>AU</a:t>
            </a:r>
            <a:r>
              <a:rPr lang="he-IL" sz="1200" kern="1200" dirty="0">
                <a:solidFill>
                  <a:schemeClr val="tx1"/>
                </a:solidFill>
                <a:effectLst/>
                <a:latin typeface="+mn-lt"/>
                <a:ea typeface="+mn-ea"/>
                <a:cs typeface="+mn-cs"/>
              </a:rPr>
              <a:t> ותנועות ראש (</a:t>
            </a:r>
            <a:r>
              <a:rPr lang="en-US" sz="1200" kern="1200" dirty="0" err="1">
                <a:solidFill>
                  <a:schemeClr val="tx1"/>
                </a:solidFill>
                <a:effectLst/>
                <a:latin typeface="+mn-lt"/>
                <a:ea typeface="+mn-ea"/>
                <a:cs typeface="+mn-cs"/>
              </a:rPr>
              <a:t>affectiva</a:t>
            </a:r>
            <a:r>
              <a:rPr lang="he-IL" sz="1200" kern="1200" dirty="0">
                <a:solidFill>
                  <a:schemeClr val="tx1"/>
                </a:solidFill>
                <a:effectLst/>
                <a:latin typeface="+mn-lt"/>
                <a:ea typeface="+mn-ea"/>
                <a:cs typeface="+mn-cs"/>
              </a:rPr>
              <a:t>) השייכת למעבדת המחקר שהייתי בה,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*קליק*</a:t>
            </a:r>
          </a:p>
          <a:p>
            <a:pPr algn="r" rtl="1"/>
            <a:r>
              <a:rPr lang="he-IL" sz="1200" kern="1200" dirty="0">
                <a:solidFill>
                  <a:schemeClr val="tx1"/>
                </a:solidFill>
                <a:effectLst/>
                <a:latin typeface="+mn-lt"/>
                <a:ea typeface="+mn-ea"/>
                <a:cs typeface="+mn-cs"/>
              </a:rPr>
              <a:t>פלט התוכנה </a:t>
            </a:r>
            <a:r>
              <a:rPr lang="he-IL" dirty="0"/>
              <a:t>מניב טבלה דו מימדית, בה כל שורה מייצגת פריים בודד מהסרטון והעמודות מייצגות את המדדים השונים</a:t>
            </a:r>
          </a:p>
          <a:p>
            <a:pPr algn="r" rtl="1"/>
            <a:endParaRPr lang="he-IL" dirty="0"/>
          </a:p>
          <a:p>
            <a:pPr algn="r" rtl="1"/>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6</a:t>
            </a:fld>
            <a:endParaRPr lang="en-IL"/>
          </a:p>
        </p:txBody>
      </p:sp>
    </p:spTree>
    <p:extLst>
      <p:ext uri="{BB962C8B-B14F-4D97-AF65-F5344CB8AC3E}">
        <p14:creationId xmlns:p14="http://schemas.microsoft.com/office/powerpoint/2010/main" val="315738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סה"כ מפלט </a:t>
            </a:r>
            <a:r>
              <a:rPr lang="he-IL" dirty="0" err="1"/>
              <a:t>האפקטיבה</a:t>
            </a:r>
            <a:r>
              <a:rPr lang="he-IL" dirty="0"/>
              <a:t> מתקבלים 22 פיצ'רים כך שכל פיצ'ר מייצג </a:t>
            </a:r>
            <a:r>
              <a:rPr lang="en-US" dirty="0"/>
              <a:t>AU</a:t>
            </a:r>
            <a:r>
              <a:rPr lang="he-IL" dirty="0"/>
              <a:t> (קבוצת שרירים) או קבוצה של </a:t>
            </a:r>
            <a:r>
              <a:rPr lang="en-US" dirty="0"/>
              <a:t>AU</a:t>
            </a:r>
            <a:r>
              <a:rPr lang="he-IL" dirty="0"/>
              <a:t>,</a:t>
            </a:r>
          </a:p>
          <a:p>
            <a:pPr algn="r" rtl="1"/>
            <a:r>
              <a:rPr lang="he-IL" dirty="0"/>
              <a:t>את הקבוצות ניתן לחלק ל 4 קטגוריות עיקריות:</a:t>
            </a:r>
            <a:endParaRPr lang="en-US" dirty="0"/>
          </a:p>
          <a:p>
            <a:pPr algn="r" rtl="1"/>
            <a:r>
              <a:rPr lang="en-US" dirty="0"/>
              <a:t>*</a:t>
            </a:r>
            <a:r>
              <a:rPr lang="he-IL" dirty="0"/>
              <a:t>קליק*</a:t>
            </a:r>
          </a:p>
          <a:p>
            <a:pPr algn="r" rtl="1"/>
            <a:r>
              <a:rPr lang="he-IL" dirty="0"/>
              <a:t>6 פיצ'רים שקשורים לאזור העניים</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
            </a:r>
            <a:r>
              <a:rPr lang="he-IL" dirty="0"/>
              <a:t>קליק*</a:t>
            </a:r>
          </a:p>
          <a:p>
            <a:pPr algn="r" rtl="1"/>
            <a:r>
              <a:rPr lang="he-IL" dirty="0"/>
              <a:t>אחד שקשור לאזור האף</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
            </a:r>
            <a:r>
              <a:rPr lang="he-IL" dirty="0"/>
              <a:t>קליק*</a:t>
            </a:r>
          </a:p>
          <a:p>
            <a:pPr algn="r" rtl="1"/>
            <a:r>
              <a:rPr lang="he-IL" dirty="0"/>
              <a:t>12 שקשורים לאזור הפה</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
            </a:r>
            <a:r>
              <a:rPr lang="he-IL" dirty="0"/>
              <a:t>קליק*</a:t>
            </a:r>
          </a:p>
          <a:p>
            <a:pPr algn="r" rtl="1"/>
            <a:r>
              <a:rPr lang="he-IL" dirty="0"/>
              <a:t>ו-3 שקשורים למנח הראש (3 צירים)</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
            </a:r>
            <a:r>
              <a:rPr lang="he-IL" dirty="0"/>
              <a:t>קליק*</a:t>
            </a:r>
          </a:p>
          <a:p>
            <a:pPr algn="r" rtl="1"/>
            <a:r>
              <a:rPr lang="he-IL" dirty="0"/>
              <a:t>יצרתי פיצ'ר נוסף מלאכותי שמשכלל את תנועת הראש הכוללת ע"י חישוב הנורמה של 3 מימדי תנועת הראש</a:t>
            </a:r>
          </a:p>
          <a:p>
            <a:pPr algn="r" rtl="1"/>
            <a:endParaRPr lang="he-IL" dirty="0"/>
          </a:p>
          <a:p>
            <a:pPr algn="r" rtl="1"/>
            <a:r>
              <a:rPr lang="he-IL" dirty="0"/>
              <a:t>ערכי הפיצ'רים מייצגים את רמת הבטחון (מ0 עד 100) שהייתה פעילות של אותה קבוצת שרירים בפריים הנ"ל,</a:t>
            </a:r>
          </a:p>
          <a:p>
            <a:pPr algn="r" rtl="1"/>
            <a:r>
              <a:rPr lang="he-IL" dirty="0"/>
              <a:t>ושלושת מדדי הראש מייצגים את זוית התנועה בזוית ברדיאנים (שנעה בין -100 ל +100)</a:t>
            </a:r>
            <a:endParaRPr lang="en-IL" dirty="0"/>
          </a:p>
          <a:p>
            <a:pPr algn="r" rtl="1"/>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7</a:t>
            </a:fld>
            <a:endParaRPr lang="en-IL"/>
          </a:p>
        </p:txBody>
      </p:sp>
    </p:spTree>
    <p:extLst>
      <p:ext uri="{BB962C8B-B14F-4D97-AF65-F5344CB8AC3E}">
        <p14:creationId xmlns:p14="http://schemas.microsoft.com/office/powerpoint/2010/main" val="2661365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כאן ניתן לראות איך בעצם סרטון אחד מחולק למוקדי פעולה בפנים בחלוקה לפריימים</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8</a:t>
            </a:fld>
            <a:endParaRPr lang="en-IL"/>
          </a:p>
        </p:txBody>
      </p:sp>
    </p:spTree>
    <p:extLst>
      <p:ext uri="{BB962C8B-B14F-4D97-AF65-F5344CB8AC3E}">
        <p14:creationId xmlns:p14="http://schemas.microsoft.com/office/powerpoint/2010/main" val="1574911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9</a:t>
            </a:fld>
            <a:endParaRPr lang="en-IL"/>
          </a:p>
        </p:txBody>
      </p:sp>
    </p:spTree>
    <p:extLst>
      <p:ext uri="{BB962C8B-B14F-4D97-AF65-F5344CB8AC3E}">
        <p14:creationId xmlns:p14="http://schemas.microsoft.com/office/powerpoint/2010/main" val="186807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C5AD-1085-4DFD-A02C-A3C450B58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BD1E531-A0AE-4442-8BA0-10EBBFD0CF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06214A68-A109-4007-9933-62AF370A0C26}"/>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13887B26-AA17-4928-B24B-7AC6B2CCFC31}"/>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B2B0993D-FF4C-419A-AD08-D09B6E304D03}"/>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2569078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1B76-FB6E-47F8-B1A4-4D5D3F7ADA3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EB6CE46-DBE7-4E88-B48C-0EE3C3F3A9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535285A-891A-48E1-A4F0-CF5613AB0E18}"/>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AA554710-467B-47E7-9257-08C8C7F6B580}"/>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796946C9-4F5A-4D8A-B6AE-D526138557C0}"/>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86034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CADBA-691A-4CBD-9A65-30902873FF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DD86D4C-45C5-4259-B702-360281115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F9C6141-5D34-4218-B89F-0D64ACCF014E}"/>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853C3C64-BA16-433A-8AA9-5805DCC6D90E}"/>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491F5882-0EC0-4C84-B1C9-22C4168640AB}"/>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2002928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33811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93" name="Google Shape;93;p19"/>
          <p:cNvSpPr/>
          <p:nvPr/>
        </p:nvSpPr>
        <p:spPr>
          <a:xfrm rot="10800000" flipH="1">
            <a:off x="-37000" y="6111200"/>
            <a:ext cx="12228800" cy="7468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9"/>
          <p:cNvSpPr/>
          <p:nvPr/>
        </p:nvSpPr>
        <p:spPr>
          <a:xfrm rot="10800000" flipH="1">
            <a:off x="0" y="-33"/>
            <a:ext cx="12186400" cy="7692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7315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200400" y="0"/>
            <a:ext cx="6992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3F3F3"/>
              </a:solidFill>
            </a:endParaRPr>
          </a:p>
        </p:txBody>
      </p:sp>
      <p:sp>
        <p:nvSpPr>
          <p:cNvPr id="10" name="Google Shape;10;p2"/>
          <p:cNvSpPr txBox="1">
            <a:spLocks noGrp="1"/>
          </p:cNvSpPr>
          <p:nvPr>
            <p:ph type="ctrTitle"/>
          </p:nvPr>
        </p:nvSpPr>
        <p:spPr>
          <a:xfrm>
            <a:off x="6096000" y="1776200"/>
            <a:ext cx="5200800" cy="210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1pPr>
            <a:lvl2pPr lvl="1"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9pPr>
          </a:lstStyle>
          <a:p>
            <a:endParaRPr/>
          </a:p>
        </p:txBody>
      </p:sp>
      <p:sp>
        <p:nvSpPr>
          <p:cNvPr id="11" name="Google Shape;11;p2"/>
          <p:cNvSpPr txBox="1">
            <a:spLocks noGrp="1"/>
          </p:cNvSpPr>
          <p:nvPr>
            <p:ph type="subTitle" idx="1"/>
          </p:nvPr>
        </p:nvSpPr>
        <p:spPr>
          <a:xfrm>
            <a:off x="6096000" y="3885400"/>
            <a:ext cx="5206000" cy="69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Font typeface="Montserrat"/>
              <a:buNone/>
              <a:defRPr sz="1867">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10315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6093600" y="0"/>
            <a:ext cx="609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title"/>
          </p:nvPr>
        </p:nvSpPr>
        <p:spPr>
          <a:xfrm>
            <a:off x="6968800" y="3170561"/>
            <a:ext cx="4350000" cy="8288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2500"/>
              <a:buFont typeface="Playfair Display"/>
              <a:buNone/>
              <a:defRPr sz="5333" b="1">
                <a:solidFill>
                  <a:srgbClr val="FFFFFF"/>
                </a:solidFill>
                <a:latin typeface="Playfair Display"/>
                <a:ea typeface="Playfair Display"/>
                <a:cs typeface="Playfair Display"/>
                <a:sym typeface="Playfair Display"/>
              </a:defRPr>
            </a:lvl1pPr>
            <a:lvl2pPr lvl="1">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2pPr>
            <a:lvl3pPr lvl="2">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3pPr>
            <a:lvl4pPr lvl="3">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4pPr>
            <a:lvl5pPr lvl="4">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5pPr>
            <a:lvl6pPr lvl="5">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6pPr>
            <a:lvl7pPr lvl="6">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7pPr>
            <a:lvl8pPr lvl="7">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8pPr>
            <a:lvl9pPr lvl="8">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9pPr>
          </a:lstStyle>
          <a:p>
            <a:endParaRPr/>
          </a:p>
        </p:txBody>
      </p:sp>
      <p:sp>
        <p:nvSpPr>
          <p:cNvPr id="15" name="Google Shape;15;p3"/>
          <p:cNvSpPr txBox="1">
            <a:spLocks noGrp="1"/>
          </p:cNvSpPr>
          <p:nvPr>
            <p:ph type="subTitle" idx="1"/>
          </p:nvPr>
        </p:nvSpPr>
        <p:spPr>
          <a:xfrm>
            <a:off x="6968800" y="3953551"/>
            <a:ext cx="4350000" cy="11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Font typeface="Montserrat"/>
              <a:buNone/>
              <a:defRPr sz="1867">
                <a:solidFill>
                  <a:srgbClr val="FFFFFF"/>
                </a:solidFill>
                <a:latin typeface="Montserrat"/>
                <a:ea typeface="Montserrat"/>
                <a:cs typeface="Montserrat"/>
                <a:sym typeface="Montserrat"/>
              </a:defRPr>
            </a:lvl1pPr>
            <a:lvl2pPr lvl="1"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2pPr>
            <a:lvl3pPr lvl="2"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3pPr>
            <a:lvl4pPr lvl="3"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4pPr>
            <a:lvl5pPr lvl="4"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5pPr>
            <a:lvl6pPr lvl="5"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6pPr>
            <a:lvl7pPr lvl="6"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7pPr>
            <a:lvl8pPr lvl="7"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8pPr>
            <a:lvl9pPr lvl="8" rtl="0">
              <a:spcBef>
                <a:spcPts val="2133"/>
              </a:spcBef>
              <a:spcAft>
                <a:spcPts val="2133"/>
              </a:spcAft>
              <a:buClr>
                <a:srgbClr val="FFFFFF"/>
              </a:buClr>
              <a:buSzPts val="1400"/>
              <a:buFont typeface="Montserrat"/>
              <a:buNone/>
              <a:defRPr>
                <a:solidFill>
                  <a:srgbClr val="FFFFFF"/>
                </a:solidFill>
                <a:latin typeface="Montserrat"/>
                <a:ea typeface="Montserrat"/>
                <a:cs typeface="Montserrat"/>
                <a:sym typeface="Montserrat"/>
              </a:defRPr>
            </a:lvl9pPr>
          </a:lstStyle>
          <a:p>
            <a:endParaRPr/>
          </a:p>
        </p:txBody>
      </p:sp>
      <p:sp>
        <p:nvSpPr>
          <p:cNvPr id="16" name="Google Shape;16;p3"/>
          <p:cNvSpPr txBox="1">
            <a:spLocks noGrp="1"/>
          </p:cNvSpPr>
          <p:nvPr>
            <p:ph type="title" idx="2" hasCustomPrompt="1"/>
          </p:nvPr>
        </p:nvSpPr>
        <p:spPr>
          <a:xfrm>
            <a:off x="6968800" y="2123756"/>
            <a:ext cx="4350000" cy="61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100"/>
              <a:buFont typeface="Playfair Display"/>
              <a:buNone/>
              <a:defRPr sz="5333" b="1">
                <a:solidFill>
                  <a:schemeClr val="lt1"/>
                </a:solidFill>
                <a:latin typeface="Playfair Display"/>
                <a:ea typeface="Playfair Display"/>
                <a:cs typeface="Playfair Display"/>
                <a:sym typeface="Playfair Display"/>
              </a:defRPr>
            </a:lvl1pPr>
            <a:lvl2pPr lvl="1"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2pPr>
            <a:lvl3pPr lvl="2"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3pPr>
            <a:lvl4pPr lvl="3"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4pPr>
            <a:lvl5pPr lvl="4"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5pPr>
            <a:lvl6pPr lvl="5"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6pPr>
            <a:lvl7pPr lvl="6"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7pPr>
            <a:lvl8pPr lvl="7"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8pPr>
            <a:lvl9pPr lvl="8"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9pPr>
          </a:lstStyle>
          <a:p>
            <a:r>
              <a:t>xx%</a:t>
            </a:r>
          </a:p>
        </p:txBody>
      </p:sp>
    </p:spTree>
    <p:extLst>
      <p:ext uri="{BB962C8B-B14F-4D97-AF65-F5344CB8AC3E}">
        <p14:creationId xmlns:p14="http://schemas.microsoft.com/office/powerpoint/2010/main" val="3446542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878500" y="762000"/>
            <a:ext cx="104120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5"/>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23" name="Google Shape;23;p5"/>
          <p:cNvSpPr txBox="1">
            <a:spLocks noGrp="1"/>
          </p:cNvSpPr>
          <p:nvPr>
            <p:ph type="subTitle" idx="1"/>
          </p:nvPr>
        </p:nvSpPr>
        <p:spPr>
          <a:xfrm>
            <a:off x="1659984" y="2529567"/>
            <a:ext cx="4011600" cy="590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24" name="Google Shape;24;p5"/>
          <p:cNvSpPr txBox="1">
            <a:spLocks noGrp="1"/>
          </p:cNvSpPr>
          <p:nvPr>
            <p:ph type="subTitle" idx="2"/>
          </p:nvPr>
        </p:nvSpPr>
        <p:spPr>
          <a:xfrm>
            <a:off x="1651367"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25" name="Google Shape;25;p5"/>
          <p:cNvSpPr txBox="1">
            <a:spLocks noGrp="1"/>
          </p:cNvSpPr>
          <p:nvPr>
            <p:ph type="subTitle" idx="3"/>
          </p:nvPr>
        </p:nvSpPr>
        <p:spPr>
          <a:xfrm>
            <a:off x="6524823" y="2529567"/>
            <a:ext cx="4007200" cy="59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26" name="Google Shape;26;p5"/>
          <p:cNvSpPr txBox="1">
            <a:spLocks noGrp="1"/>
          </p:cNvSpPr>
          <p:nvPr>
            <p:ph type="subTitle" idx="4"/>
          </p:nvPr>
        </p:nvSpPr>
        <p:spPr>
          <a:xfrm>
            <a:off x="6515881"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098115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29" name="Google Shape;29;p6"/>
          <p:cNvSpPr/>
          <p:nvPr/>
        </p:nvSpPr>
        <p:spPr>
          <a:xfrm>
            <a:off x="0" y="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6"/>
          <p:cNvSpPr/>
          <p:nvPr/>
        </p:nvSpPr>
        <p:spPr>
          <a:xfrm>
            <a:off x="0" y="609600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37697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968800" y="2420733"/>
            <a:ext cx="3476800" cy="7032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5333" b="1">
                <a:latin typeface="Playfair Display"/>
                <a:ea typeface="Playfair Display"/>
                <a:cs typeface="Playfair Display"/>
                <a:sym typeface="Playfair Display"/>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33" name="Google Shape;33;p7"/>
          <p:cNvSpPr txBox="1">
            <a:spLocks noGrp="1"/>
          </p:cNvSpPr>
          <p:nvPr>
            <p:ph type="subTitle" idx="1"/>
          </p:nvPr>
        </p:nvSpPr>
        <p:spPr>
          <a:xfrm>
            <a:off x="6968800" y="3074600"/>
            <a:ext cx="3476800" cy="1403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34" name="Google Shape;34;p7"/>
          <p:cNvSpPr/>
          <p:nvPr/>
        </p:nvSpPr>
        <p:spPr>
          <a:xfrm>
            <a:off x="0" y="0"/>
            <a:ext cx="609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27880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878500" y="762000"/>
            <a:ext cx="104120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8"/>
          <p:cNvSpPr txBox="1">
            <a:spLocks noGrp="1"/>
          </p:cNvSpPr>
          <p:nvPr>
            <p:ph type="title"/>
          </p:nvPr>
        </p:nvSpPr>
        <p:spPr>
          <a:xfrm>
            <a:off x="890000" y="2235000"/>
            <a:ext cx="10412000" cy="1154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1pPr>
            <a:lvl2pPr lvl="1"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2pPr>
            <a:lvl3pPr lvl="2"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3pPr>
            <a:lvl4pPr lvl="3"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4pPr>
            <a:lvl5pPr lvl="4"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5pPr>
            <a:lvl6pPr lvl="5"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6pPr>
            <a:lvl7pPr lvl="6"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7pPr>
            <a:lvl8pPr lvl="7"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8pPr>
            <a:lvl9pPr lvl="8"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9pPr>
          </a:lstStyle>
          <a:p>
            <a:endParaRPr/>
          </a:p>
        </p:txBody>
      </p:sp>
      <p:sp>
        <p:nvSpPr>
          <p:cNvPr id="38" name="Google Shape;38;p8"/>
          <p:cNvSpPr txBox="1">
            <a:spLocks noGrp="1"/>
          </p:cNvSpPr>
          <p:nvPr>
            <p:ph type="subTitle" idx="1"/>
          </p:nvPr>
        </p:nvSpPr>
        <p:spPr>
          <a:xfrm>
            <a:off x="884800" y="3645000"/>
            <a:ext cx="10412000" cy="9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06093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15740-EA18-4229-88A5-C967D4193A3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C0CF90B-7947-4FA9-A1AF-E4C136F5D1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A2C5FF6-9087-4C0E-B284-9B73D23BDCCF}"/>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5511DA57-4274-4C1D-B626-A129D0FE0EA0}"/>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85D00217-9128-4B9F-9ACD-7832FAB1BE36}"/>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906191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818651" y="1158240"/>
            <a:ext cx="6553600" cy="8536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Montserrat"/>
              <a:buNone/>
              <a:defRPr sz="3333"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41" name="Google Shape;41;p9"/>
          <p:cNvSpPr txBox="1">
            <a:spLocks noGrp="1"/>
          </p:cNvSpPr>
          <p:nvPr>
            <p:ph type="body" idx="1"/>
          </p:nvPr>
        </p:nvSpPr>
        <p:spPr>
          <a:xfrm>
            <a:off x="2819751" y="2368204"/>
            <a:ext cx="6553600" cy="3738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chemeClr val="lt1"/>
              </a:buClr>
              <a:buSzPts val="1400"/>
              <a:buChar char="●"/>
              <a:defRPr sz="1867">
                <a:solidFill>
                  <a:schemeClr val="lt1"/>
                </a:solidFill>
              </a:defRPr>
            </a:lvl1pPr>
            <a:lvl2pPr marL="1219170" lvl="1" indent="-389457">
              <a:spcBef>
                <a:spcPts val="2133"/>
              </a:spcBef>
              <a:spcAft>
                <a:spcPts val="0"/>
              </a:spcAft>
              <a:buClr>
                <a:schemeClr val="lt1"/>
              </a:buClr>
              <a:buSzPts val="1000"/>
              <a:buChar char="○"/>
              <a:defRPr sz="1333">
                <a:solidFill>
                  <a:schemeClr val="lt1"/>
                </a:solidFill>
              </a:defRPr>
            </a:lvl2pPr>
            <a:lvl3pPr marL="1828754" lvl="2" indent="-389457">
              <a:spcBef>
                <a:spcPts val="2133"/>
              </a:spcBef>
              <a:spcAft>
                <a:spcPts val="0"/>
              </a:spcAft>
              <a:buClr>
                <a:schemeClr val="lt1"/>
              </a:buClr>
              <a:buSzPts val="1000"/>
              <a:buChar char="■"/>
              <a:defRPr sz="1333">
                <a:solidFill>
                  <a:schemeClr val="lt1"/>
                </a:solidFill>
              </a:defRPr>
            </a:lvl3pPr>
            <a:lvl4pPr marL="2438339" lvl="3" indent="-389457">
              <a:spcBef>
                <a:spcPts val="2133"/>
              </a:spcBef>
              <a:spcAft>
                <a:spcPts val="0"/>
              </a:spcAft>
              <a:buClr>
                <a:schemeClr val="lt1"/>
              </a:buClr>
              <a:buSzPts val="1000"/>
              <a:buChar char="●"/>
              <a:defRPr sz="1333">
                <a:solidFill>
                  <a:schemeClr val="lt1"/>
                </a:solidFill>
              </a:defRPr>
            </a:lvl4pPr>
            <a:lvl5pPr marL="3047924" lvl="4" indent="-389457">
              <a:spcBef>
                <a:spcPts val="2133"/>
              </a:spcBef>
              <a:spcAft>
                <a:spcPts val="0"/>
              </a:spcAft>
              <a:buClr>
                <a:schemeClr val="lt1"/>
              </a:buClr>
              <a:buSzPts val="1000"/>
              <a:buChar char="○"/>
              <a:defRPr sz="1333">
                <a:solidFill>
                  <a:schemeClr val="lt1"/>
                </a:solidFill>
              </a:defRPr>
            </a:lvl5pPr>
            <a:lvl6pPr marL="3657509" lvl="5" indent="-389457">
              <a:spcBef>
                <a:spcPts val="2133"/>
              </a:spcBef>
              <a:spcAft>
                <a:spcPts val="0"/>
              </a:spcAft>
              <a:buClr>
                <a:schemeClr val="lt1"/>
              </a:buClr>
              <a:buSzPts val="1000"/>
              <a:buChar char="■"/>
              <a:defRPr sz="1333">
                <a:solidFill>
                  <a:schemeClr val="lt1"/>
                </a:solidFill>
              </a:defRPr>
            </a:lvl6pPr>
            <a:lvl7pPr marL="4267093" lvl="6" indent="-389457">
              <a:spcBef>
                <a:spcPts val="2133"/>
              </a:spcBef>
              <a:spcAft>
                <a:spcPts val="0"/>
              </a:spcAft>
              <a:buClr>
                <a:schemeClr val="lt1"/>
              </a:buClr>
              <a:buSzPts val="1000"/>
              <a:buChar char="●"/>
              <a:defRPr sz="1333">
                <a:solidFill>
                  <a:schemeClr val="lt1"/>
                </a:solidFill>
              </a:defRPr>
            </a:lvl7pPr>
            <a:lvl8pPr marL="4876678" lvl="7" indent="-389457">
              <a:spcBef>
                <a:spcPts val="2133"/>
              </a:spcBef>
              <a:spcAft>
                <a:spcPts val="0"/>
              </a:spcAft>
              <a:buClr>
                <a:schemeClr val="lt1"/>
              </a:buClr>
              <a:buSzPts val="1000"/>
              <a:buChar char="○"/>
              <a:defRPr sz="1333">
                <a:solidFill>
                  <a:schemeClr val="lt1"/>
                </a:solidFill>
              </a:defRPr>
            </a:lvl8pPr>
            <a:lvl9pPr marL="5486263" lvl="8" indent="-389457">
              <a:spcBef>
                <a:spcPts val="2133"/>
              </a:spcBef>
              <a:spcAft>
                <a:spcPts val="2133"/>
              </a:spcAft>
              <a:buClr>
                <a:schemeClr val="lt1"/>
              </a:buClr>
              <a:buSzPts val="1000"/>
              <a:buChar char="■"/>
              <a:defRPr sz="1333">
                <a:solidFill>
                  <a:schemeClr val="lt1"/>
                </a:solidFill>
              </a:defRPr>
            </a:lvl9pPr>
          </a:lstStyle>
          <a:p>
            <a:endParaRPr/>
          </a:p>
        </p:txBody>
      </p:sp>
    </p:spTree>
    <p:extLst>
      <p:ext uri="{BB962C8B-B14F-4D97-AF65-F5344CB8AC3E}">
        <p14:creationId xmlns:p14="http://schemas.microsoft.com/office/powerpoint/2010/main" val="4254587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7189200" y="3025600"/>
            <a:ext cx="4112800" cy="806800"/>
          </a:xfrm>
          <a:prstGeom prst="rect">
            <a:avLst/>
          </a:prstGeom>
        </p:spPr>
        <p:txBody>
          <a:bodyPr spcFirstLastPara="1" wrap="square" lIns="91425" tIns="91425" rIns="91425" bIns="91425" anchor="ctr" anchorCtr="0">
            <a:noAutofit/>
          </a:bodyPr>
          <a:lstStyle>
            <a:lvl1pPr marL="609585" lvl="0" indent="-304792" algn="r">
              <a:lnSpc>
                <a:spcPct val="100000"/>
              </a:lnSpc>
              <a:spcBef>
                <a:spcPts val="0"/>
              </a:spcBef>
              <a:spcAft>
                <a:spcPts val="0"/>
              </a:spcAft>
              <a:buClr>
                <a:srgbClr val="000000"/>
              </a:buClr>
              <a:buSzPts val="2100"/>
              <a:buFont typeface="Montserrat"/>
              <a:buNone/>
              <a:defRPr sz="3333" b="1">
                <a:solidFill>
                  <a:srgbClr val="000000"/>
                </a:solidFill>
                <a:latin typeface="Playfair Display"/>
                <a:ea typeface="Playfair Display"/>
                <a:cs typeface="Playfair Display"/>
                <a:sym typeface="Playfair Display"/>
              </a:defRPr>
            </a:lvl1pPr>
          </a:lstStyle>
          <a:p>
            <a:endParaRPr/>
          </a:p>
        </p:txBody>
      </p:sp>
    </p:spTree>
    <p:extLst>
      <p:ext uri="{BB962C8B-B14F-4D97-AF65-F5344CB8AC3E}">
        <p14:creationId xmlns:p14="http://schemas.microsoft.com/office/powerpoint/2010/main" val="3919115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890000" y="1982833"/>
            <a:ext cx="10412000" cy="19540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Font typeface="Playfair Display"/>
              <a:buNone/>
              <a:defRPr sz="10000">
                <a:solidFill>
                  <a:srgbClr val="FFFFFF"/>
                </a:solidFill>
                <a:latin typeface="Playfair Display"/>
                <a:ea typeface="Playfair Display"/>
                <a:cs typeface="Playfair Display"/>
                <a:sym typeface="Playfair Display"/>
              </a:defRPr>
            </a:lvl1pPr>
            <a:lvl2pPr lvl="1" algn="ctr">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46" name="Google Shape;46;p11"/>
          <p:cNvSpPr txBox="1">
            <a:spLocks noGrp="1"/>
          </p:cNvSpPr>
          <p:nvPr>
            <p:ph type="subTitle" idx="1"/>
          </p:nvPr>
        </p:nvSpPr>
        <p:spPr>
          <a:xfrm>
            <a:off x="914400" y="4069500"/>
            <a:ext cx="10412000" cy="812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A6BFA5"/>
              </a:buClr>
              <a:buSzPts val="1400"/>
              <a:buFont typeface="Montserrat"/>
              <a:buNone/>
              <a:defRPr sz="1867">
                <a:solidFill>
                  <a:srgbClr val="FFFFFF"/>
                </a:solidFill>
                <a:latin typeface="Montserrat"/>
                <a:ea typeface="Montserrat"/>
                <a:cs typeface="Montserrat"/>
                <a:sym typeface="Montserrat"/>
              </a:defRPr>
            </a:lvl1pPr>
            <a:lvl2pPr lvl="1" algn="ctr">
              <a:spcBef>
                <a:spcPts val="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2pPr>
            <a:lvl3pPr lvl="2"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3pPr>
            <a:lvl4pPr lvl="3"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4pPr>
            <a:lvl5pPr lvl="4"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5pPr>
            <a:lvl6pPr lvl="5"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6pPr>
            <a:lvl7pPr lvl="6"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7pPr>
            <a:lvl8pPr lvl="7"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8pPr>
            <a:lvl9pPr lvl="8" algn="ctr">
              <a:spcBef>
                <a:spcPts val="2133"/>
              </a:spcBef>
              <a:spcAft>
                <a:spcPts val="2133"/>
              </a:spcAft>
              <a:buClr>
                <a:srgbClr val="A6BFA5"/>
              </a:buClr>
              <a:buSzPts val="1400"/>
              <a:buFont typeface="Montserrat"/>
              <a:buNone/>
              <a:defRPr>
                <a:solidFill>
                  <a:srgbClr val="A6BFA5"/>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9577564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ercenteges">
  <p:cSld name="Percenteges">
    <p:spTree>
      <p:nvGrpSpPr>
        <p:cNvPr id="1" name="Shape 48"/>
        <p:cNvGrpSpPr/>
        <p:nvPr/>
      </p:nvGrpSpPr>
      <p:grpSpPr>
        <a:xfrm>
          <a:off x="0" y="0"/>
          <a:ext cx="0" cy="0"/>
          <a:chOff x="0" y="0"/>
          <a:chExt cx="0" cy="0"/>
        </a:xfrm>
      </p:grpSpPr>
      <p:sp>
        <p:nvSpPr>
          <p:cNvPr id="49" name="Google Shape;49;p13"/>
          <p:cNvSpPr/>
          <p:nvPr/>
        </p:nvSpPr>
        <p:spPr>
          <a:xfrm>
            <a:off x="3033" y="-8533"/>
            <a:ext cx="430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3"/>
          <p:cNvSpPr/>
          <p:nvPr/>
        </p:nvSpPr>
        <p:spPr>
          <a:xfrm>
            <a:off x="7862000" y="-8533"/>
            <a:ext cx="430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13"/>
          <p:cNvSpPr/>
          <p:nvPr/>
        </p:nvSpPr>
        <p:spPr>
          <a:xfrm>
            <a:off x="884433" y="762000"/>
            <a:ext cx="104120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13"/>
          <p:cNvSpPr/>
          <p:nvPr/>
        </p:nvSpPr>
        <p:spPr>
          <a:xfrm>
            <a:off x="1993133" y="762000"/>
            <a:ext cx="86276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13"/>
          <p:cNvSpPr txBox="1">
            <a:spLocks noGrp="1"/>
          </p:cNvSpPr>
          <p:nvPr>
            <p:ph type="title"/>
          </p:nvPr>
        </p:nvSpPr>
        <p:spPr>
          <a:xfrm>
            <a:off x="890000" y="1168400"/>
            <a:ext cx="10412000" cy="5948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3333" b="1"/>
            </a:lvl1pPr>
            <a:lvl2pPr lvl="1" algn="ctr">
              <a:spcBef>
                <a:spcPts val="0"/>
              </a:spcBef>
              <a:spcAft>
                <a:spcPts val="0"/>
              </a:spcAft>
              <a:buSzPts val="2500"/>
              <a:buFont typeface="Playfair Display"/>
              <a:buNone/>
              <a:defRPr sz="3333" b="1">
                <a:latin typeface="Playfair Display"/>
                <a:ea typeface="Playfair Display"/>
                <a:cs typeface="Playfair Display"/>
                <a:sym typeface="Playfair Display"/>
              </a:defRPr>
            </a:lvl2pPr>
            <a:lvl3pPr lvl="2" algn="ctr">
              <a:spcBef>
                <a:spcPts val="0"/>
              </a:spcBef>
              <a:spcAft>
                <a:spcPts val="0"/>
              </a:spcAft>
              <a:buSzPts val="2500"/>
              <a:buFont typeface="Playfair Display"/>
              <a:buNone/>
              <a:defRPr sz="3333" b="1">
                <a:latin typeface="Playfair Display"/>
                <a:ea typeface="Playfair Display"/>
                <a:cs typeface="Playfair Display"/>
                <a:sym typeface="Playfair Display"/>
              </a:defRPr>
            </a:lvl3pPr>
            <a:lvl4pPr lvl="3" algn="ctr">
              <a:spcBef>
                <a:spcPts val="0"/>
              </a:spcBef>
              <a:spcAft>
                <a:spcPts val="0"/>
              </a:spcAft>
              <a:buSzPts val="2500"/>
              <a:buFont typeface="Playfair Display"/>
              <a:buNone/>
              <a:defRPr sz="3333" b="1">
                <a:latin typeface="Playfair Display"/>
                <a:ea typeface="Playfair Display"/>
                <a:cs typeface="Playfair Display"/>
                <a:sym typeface="Playfair Display"/>
              </a:defRPr>
            </a:lvl4pPr>
            <a:lvl5pPr lvl="4" algn="ctr">
              <a:spcBef>
                <a:spcPts val="0"/>
              </a:spcBef>
              <a:spcAft>
                <a:spcPts val="0"/>
              </a:spcAft>
              <a:buSzPts val="2500"/>
              <a:buFont typeface="Playfair Display"/>
              <a:buNone/>
              <a:defRPr sz="3333" b="1">
                <a:latin typeface="Playfair Display"/>
                <a:ea typeface="Playfair Display"/>
                <a:cs typeface="Playfair Display"/>
                <a:sym typeface="Playfair Display"/>
              </a:defRPr>
            </a:lvl5pPr>
            <a:lvl6pPr lvl="5" algn="ctr">
              <a:spcBef>
                <a:spcPts val="0"/>
              </a:spcBef>
              <a:spcAft>
                <a:spcPts val="0"/>
              </a:spcAft>
              <a:buSzPts val="2500"/>
              <a:buFont typeface="Playfair Display"/>
              <a:buNone/>
              <a:defRPr sz="3333" b="1">
                <a:latin typeface="Playfair Display"/>
                <a:ea typeface="Playfair Display"/>
                <a:cs typeface="Playfair Display"/>
                <a:sym typeface="Playfair Display"/>
              </a:defRPr>
            </a:lvl6pPr>
            <a:lvl7pPr lvl="6" algn="ctr">
              <a:spcBef>
                <a:spcPts val="0"/>
              </a:spcBef>
              <a:spcAft>
                <a:spcPts val="0"/>
              </a:spcAft>
              <a:buSzPts val="2500"/>
              <a:buFont typeface="Playfair Display"/>
              <a:buNone/>
              <a:defRPr sz="3333" b="1">
                <a:latin typeface="Playfair Display"/>
                <a:ea typeface="Playfair Display"/>
                <a:cs typeface="Playfair Display"/>
                <a:sym typeface="Playfair Display"/>
              </a:defRPr>
            </a:lvl7pPr>
            <a:lvl8pPr lvl="7" algn="ctr">
              <a:spcBef>
                <a:spcPts val="0"/>
              </a:spcBef>
              <a:spcAft>
                <a:spcPts val="0"/>
              </a:spcAft>
              <a:buSzPts val="2500"/>
              <a:buFont typeface="Playfair Display"/>
              <a:buNone/>
              <a:defRPr sz="3333" b="1">
                <a:latin typeface="Playfair Display"/>
                <a:ea typeface="Playfair Display"/>
                <a:cs typeface="Playfair Display"/>
                <a:sym typeface="Playfair Display"/>
              </a:defRPr>
            </a:lvl8pPr>
            <a:lvl9pPr lvl="8" algn="ctr">
              <a:spcBef>
                <a:spcPts val="0"/>
              </a:spcBef>
              <a:spcAft>
                <a:spcPts val="0"/>
              </a:spcAft>
              <a:buSzPts val="2500"/>
              <a:buFont typeface="Playfair Display"/>
              <a:buNone/>
              <a:defRPr sz="3333"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title" idx="2" hasCustomPrompt="1"/>
          </p:nvPr>
        </p:nvSpPr>
        <p:spPr>
          <a:xfrm>
            <a:off x="1990867" y="2817633"/>
            <a:ext cx="3952000" cy="195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3333">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9pPr>
          </a:lstStyle>
          <a:p>
            <a:r>
              <a:t>xx%</a:t>
            </a:r>
          </a:p>
        </p:txBody>
      </p:sp>
      <p:sp>
        <p:nvSpPr>
          <p:cNvPr id="55" name="Google Shape;55;p13"/>
          <p:cNvSpPr txBox="1">
            <a:spLocks noGrp="1"/>
          </p:cNvSpPr>
          <p:nvPr>
            <p:ph type="subTitle" idx="1"/>
          </p:nvPr>
        </p:nvSpPr>
        <p:spPr>
          <a:xfrm>
            <a:off x="1991067" y="4695967"/>
            <a:ext cx="3952000" cy="7124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67">
                <a:solidFill>
                  <a:schemeClr val="dk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56" name="Google Shape;56;p13"/>
          <p:cNvSpPr txBox="1">
            <a:spLocks noGrp="1"/>
          </p:cNvSpPr>
          <p:nvPr>
            <p:ph type="title" idx="3" hasCustomPrompt="1"/>
          </p:nvPr>
        </p:nvSpPr>
        <p:spPr>
          <a:xfrm>
            <a:off x="6248900" y="2817633"/>
            <a:ext cx="3952000" cy="195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3333">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9pPr>
          </a:lstStyle>
          <a:p>
            <a:r>
              <a:t>xx%</a:t>
            </a:r>
          </a:p>
        </p:txBody>
      </p:sp>
      <p:sp>
        <p:nvSpPr>
          <p:cNvPr id="57" name="Google Shape;57;p13"/>
          <p:cNvSpPr txBox="1">
            <a:spLocks noGrp="1"/>
          </p:cNvSpPr>
          <p:nvPr>
            <p:ph type="subTitle" idx="4"/>
          </p:nvPr>
        </p:nvSpPr>
        <p:spPr>
          <a:xfrm>
            <a:off x="6249100" y="4695967"/>
            <a:ext cx="3952000" cy="7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67">
                <a:solidFill>
                  <a:schemeClr val="dk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957978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6968800" y="3838001"/>
            <a:ext cx="3986800" cy="542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ontserrat"/>
              <a:buNone/>
              <a:defRPr sz="1867">
                <a:latin typeface="Playfair Display Regular"/>
                <a:ea typeface="Playfair Display Regular"/>
                <a:cs typeface="Playfair Display Regular"/>
                <a:sym typeface="Playfair Display Regular"/>
              </a:defRPr>
            </a:lvl1pPr>
            <a:lvl2pPr lvl="1">
              <a:spcBef>
                <a:spcPts val="0"/>
              </a:spcBef>
              <a:spcAft>
                <a:spcPts val="0"/>
              </a:spcAft>
              <a:buSzPts val="1400"/>
              <a:buFont typeface="Montserrat"/>
              <a:buNone/>
              <a:defRPr sz="1867" b="1">
                <a:latin typeface="Montserrat"/>
                <a:ea typeface="Montserrat"/>
                <a:cs typeface="Montserrat"/>
                <a:sym typeface="Montserrat"/>
              </a:defRPr>
            </a:lvl2pPr>
            <a:lvl3pPr lvl="2">
              <a:spcBef>
                <a:spcPts val="0"/>
              </a:spcBef>
              <a:spcAft>
                <a:spcPts val="0"/>
              </a:spcAft>
              <a:buSzPts val="1400"/>
              <a:buFont typeface="Montserrat"/>
              <a:buNone/>
              <a:defRPr sz="1867" b="1">
                <a:latin typeface="Montserrat"/>
                <a:ea typeface="Montserrat"/>
                <a:cs typeface="Montserrat"/>
                <a:sym typeface="Montserrat"/>
              </a:defRPr>
            </a:lvl3pPr>
            <a:lvl4pPr lvl="3">
              <a:spcBef>
                <a:spcPts val="0"/>
              </a:spcBef>
              <a:spcAft>
                <a:spcPts val="0"/>
              </a:spcAft>
              <a:buSzPts val="1400"/>
              <a:buFont typeface="Montserrat"/>
              <a:buNone/>
              <a:defRPr sz="1867" b="1">
                <a:latin typeface="Montserrat"/>
                <a:ea typeface="Montserrat"/>
                <a:cs typeface="Montserrat"/>
                <a:sym typeface="Montserrat"/>
              </a:defRPr>
            </a:lvl4pPr>
            <a:lvl5pPr lvl="4">
              <a:spcBef>
                <a:spcPts val="0"/>
              </a:spcBef>
              <a:spcAft>
                <a:spcPts val="0"/>
              </a:spcAft>
              <a:buSzPts val="1400"/>
              <a:buFont typeface="Montserrat"/>
              <a:buNone/>
              <a:defRPr sz="1867" b="1">
                <a:latin typeface="Montserrat"/>
                <a:ea typeface="Montserrat"/>
                <a:cs typeface="Montserrat"/>
                <a:sym typeface="Montserrat"/>
              </a:defRPr>
            </a:lvl5pPr>
            <a:lvl6pPr lvl="5">
              <a:spcBef>
                <a:spcPts val="0"/>
              </a:spcBef>
              <a:spcAft>
                <a:spcPts val="0"/>
              </a:spcAft>
              <a:buSzPts val="1400"/>
              <a:buFont typeface="Montserrat"/>
              <a:buNone/>
              <a:defRPr sz="1867" b="1">
                <a:latin typeface="Montserrat"/>
                <a:ea typeface="Montserrat"/>
                <a:cs typeface="Montserrat"/>
                <a:sym typeface="Montserrat"/>
              </a:defRPr>
            </a:lvl6pPr>
            <a:lvl7pPr lvl="6">
              <a:spcBef>
                <a:spcPts val="0"/>
              </a:spcBef>
              <a:spcAft>
                <a:spcPts val="0"/>
              </a:spcAft>
              <a:buSzPts val="1400"/>
              <a:buFont typeface="Montserrat"/>
              <a:buNone/>
              <a:defRPr sz="1867" b="1">
                <a:latin typeface="Montserrat"/>
                <a:ea typeface="Montserrat"/>
                <a:cs typeface="Montserrat"/>
                <a:sym typeface="Montserrat"/>
              </a:defRPr>
            </a:lvl7pPr>
            <a:lvl8pPr lvl="7">
              <a:spcBef>
                <a:spcPts val="0"/>
              </a:spcBef>
              <a:spcAft>
                <a:spcPts val="0"/>
              </a:spcAft>
              <a:buSzPts val="1400"/>
              <a:buFont typeface="Montserrat"/>
              <a:buNone/>
              <a:defRPr sz="1867" b="1">
                <a:latin typeface="Montserrat"/>
                <a:ea typeface="Montserrat"/>
                <a:cs typeface="Montserrat"/>
                <a:sym typeface="Montserrat"/>
              </a:defRPr>
            </a:lvl8pPr>
            <a:lvl9pPr lvl="8">
              <a:spcBef>
                <a:spcPts val="0"/>
              </a:spcBef>
              <a:spcAft>
                <a:spcPts val="0"/>
              </a:spcAft>
              <a:buSzPts val="1400"/>
              <a:buFont typeface="Montserrat"/>
              <a:buNone/>
              <a:defRPr sz="1867" b="1">
                <a:latin typeface="Montserrat"/>
                <a:ea typeface="Montserrat"/>
                <a:cs typeface="Montserrat"/>
                <a:sym typeface="Montserrat"/>
              </a:defRPr>
            </a:lvl9pPr>
          </a:lstStyle>
          <a:p>
            <a:endParaRPr/>
          </a:p>
        </p:txBody>
      </p:sp>
      <p:sp>
        <p:nvSpPr>
          <p:cNvPr id="60" name="Google Shape;60;p14"/>
          <p:cNvSpPr txBox="1">
            <a:spLocks noGrp="1"/>
          </p:cNvSpPr>
          <p:nvPr>
            <p:ph type="title" idx="2"/>
          </p:nvPr>
        </p:nvSpPr>
        <p:spPr>
          <a:xfrm>
            <a:off x="6968800" y="2522367"/>
            <a:ext cx="3986800" cy="12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1867" i="1">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867980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63" name="Google Shape;63;p15"/>
          <p:cNvSpPr txBox="1">
            <a:spLocks noGrp="1"/>
          </p:cNvSpPr>
          <p:nvPr>
            <p:ph type="subTitle" idx="1"/>
          </p:nvPr>
        </p:nvSpPr>
        <p:spPr>
          <a:xfrm>
            <a:off x="890000" y="2426297"/>
            <a:ext cx="30860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64" name="Google Shape;64;p15"/>
          <p:cNvSpPr txBox="1">
            <a:spLocks noGrp="1"/>
          </p:cNvSpPr>
          <p:nvPr>
            <p:ph type="subTitle" idx="2"/>
          </p:nvPr>
        </p:nvSpPr>
        <p:spPr>
          <a:xfrm>
            <a:off x="890233"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5" name="Google Shape;65;p15"/>
          <p:cNvSpPr txBox="1">
            <a:spLocks noGrp="1"/>
          </p:cNvSpPr>
          <p:nvPr>
            <p:ph type="subTitle" idx="3"/>
          </p:nvPr>
        </p:nvSpPr>
        <p:spPr>
          <a:xfrm>
            <a:off x="4552996" y="2426297"/>
            <a:ext cx="30824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66" name="Google Shape;66;p15"/>
          <p:cNvSpPr txBox="1">
            <a:spLocks noGrp="1"/>
          </p:cNvSpPr>
          <p:nvPr>
            <p:ph type="subTitle" idx="4"/>
          </p:nvPr>
        </p:nvSpPr>
        <p:spPr>
          <a:xfrm>
            <a:off x="4552992"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7" name="Google Shape;67;p15"/>
          <p:cNvSpPr txBox="1">
            <a:spLocks noGrp="1"/>
          </p:cNvSpPr>
          <p:nvPr>
            <p:ph type="subTitle" idx="5"/>
          </p:nvPr>
        </p:nvSpPr>
        <p:spPr>
          <a:xfrm>
            <a:off x="8215765" y="2426297"/>
            <a:ext cx="30824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68" name="Google Shape;68;p15"/>
          <p:cNvSpPr txBox="1">
            <a:spLocks noGrp="1"/>
          </p:cNvSpPr>
          <p:nvPr>
            <p:ph type="subTitle" idx="6"/>
          </p:nvPr>
        </p:nvSpPr>
        <p:spPr>
          <a:xfrm>
            <a:off x="8215763"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9" name="Google Shape;69;p15"/>
          <p:cNvSpPr/>
          <p:nvPr/>
        </p:nvSpPr>
        <p:spPr>
          <a:xfrm>
            <a:off x="100" y="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15"/>
          <p:cNvSpPr/>
          <p:nvPr/>
        </p:nvSpPr>
        <p:spPr>
          <a:xfrm rot="10800000">
            <a:off x="133" y="6104000"/>
            <a:ext cx="12192000" cy="754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92057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body 2">
  <p:cSld name="Title + body 2">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flipH="1">
            <a:off x="889933" y="2124433"/>
            <a:ext cx="4313600" cy="160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rtl="0">
              <a:spcBef>
                <a:spcPts val="0"/>
              </a:spcBef>
              <a:spcAft>
                <a:spcPts val="0"/>
              </a:spcAft>
              <a:buSzPts val="2100"/>
              <a:buFont typeface="Montserrat"/>
              <a:buNone/>
              <a:defRPr sz="2800" b="1">
                <a:latin typeface="Montserrat"/>
                <a:ea typeface="Montserrat"/>
                <a:cs typeface="Montserrat"/>
                <a:sym typeface="Montserrat"/>
              </a:defRPr>
            </a:lvl2pPr>
            <a:lvl3pPr lvl="2" rtl="0">
              <a:spcBef>
                <a:spcPts val="0"/>
              </a:spcBef>
              <a:spcAft>
                <a:spcPts val="0"/>
              </a:spcAft>
              <a:buSzPts val="2100"/>
              <a:buFont typeface="Montserrat"/>
              <a:buNone/>
              <a:defRPr sz="2800" b="1">
                <a:latin typeface="Montserrat"/>
                <a:ea typeface="Montserrat"/>
                <a:cs typeface="Montserrat"/>
                <a:sym typeface="Montserrat"/>
              </a:defRPr>
            </a:lvl3pPr>
            <a:lvl4pPr lvl="3" rtl="0">
              <a:spcBef>
                <a:spcPts val="0"/>
              </a:spcBef>
              <a:spcAft>
                <a:spcPts val="0"/>
              </a:spcAft>
              <a:buSzPts val="2100"/>
              <a:buFont typeface="Montserrat"/>
              <a:buNone/>
              <a:defRPr sz="2800" b="1">
                <a:latin typeface="Montserrat"/>
                <a:ea typeface="Montserrat"/>
                <a:cs typeface="Montserrat"/>
                <a:sym typeface="Montserrat"/>
              </a:defRPr>
            </a:lvl4pPr>
            <a:lvl5pPr lvl="4" rtl="0">
              <a:spcBef>
                <a:spcPts val="0"/>
              </a:spcBef>
              <a:spcAft>
                <a:spcPts val="0"/>
              </a:spcAft>
              <a:buSzPts val="2100"/>
              <a:buFont typeface="Montserrat"/>
              <a:buNone/>
              <a:defRPr sz="2800" b="1">
                <a:latin typeface="Montserrat"/>
                <a:ea typeface="Montserrat"/>
                <a:cs typeface="Montserrat"/>
                <a:sym typeface="Montserrat"/>
              </a:defRPr>
            </a:lvl5pPr>
            <a:lvl6pPr lvl="5" rtl="0">
              <a:spcBef>
                <a:spcPts val="0"/>
              </a:spcBef>
              <a:spcAft>
                <a:spcPts val="0"/>
              </a:spcAft>
              <a:buSzPts val="2100"/>
              <a:buFont typeface="Montserrat"/>
              <a:buNone/>
              <a:defRPr sz="2800" b="1">
                <a:latin typeface="Montserrat"/>
                <a:ea typeface="Montserrat"/>
                <a:cs typeface="Montserrat"/>
                <a:sym typeface="Montserrat"/>
              </a:defRPr>
            </a:lvl6pPr>
            <a:lvl7pPr lvl="6" rtl="0">
              <a:spcBef>
                <a:spcPts val="0"/>
              </a:spcBef>
              <a:spcAft>
                <a:spcPts val="0"/>
              </a:spcAft>
              <a:buSzPts val="2100"/>
              <a:buFont typeface="Montserrat"/>
              <a:buNone/>
              <a:defRPr sz="2800" b="1">
                <a:latin typeface="Montserrat"/>
                <a:ea typeface="Montserrat"/>
                <a:cs typeface="Montserrat"/>
                <a:sym typeface="Montserrat"/>
              </a:defRPr>
            </a:lvl7pPr>
            <a:lvl8pPr lvl="7" rtl="0">
              <a:spcBef>
                <a:spcPts val="0"/>
              </a:spcBef>
              <a:spcAft>
                <a:spcPts val="0"/>
              </a:spcAft>
              <a:buSzPts val="2100"/>
              <a:buFont typeface="Montserrat"/>
              <a:buNone/>
              <a:defRPr sz="2800" b="1">
                <a:latin typeface="Montserrat"/>
                <a:ea typeface="Montserrat"/>
                <a:cs typeface="Montserrat"/>
                <a:sym typeface="Montserrat"/>
              </a:defRPr>
            </a:lvl8pPr>
            <a:lvl9pPr lvl="8"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73" name="Google Shape;73;p16"/>
          <p:cNvSpPr txBox="1">
            <a:spLocks noGrp="1"/>
          </p:cNvSpPr>
          <p:nvPr>
            <p:ph type="subTitle" idx="1"/>
          </p:nvPr>
        </p:nvSpPr>
        <p:spPr>
          <a:xfrm flipH="1">
            <a:off x="889933" y="3725567"/>
            <a:ext cx="4313600" cy="220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523526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76" name="Google Shape;76;p17"/>
          <p:cNvSpPr txBox="1">
            <a:spLocks noGrp="1"/>
          </p:cNvSpPr>
          <p:nvPr>
            <p:ph type="subTitle" idx="1"/>
          </p:nvPr>
        </p:nvSpPr>
        <p:spPr>
          <a:xfrm>
            <a:off x="890000" y="2412252"/>
            <a:ext cx="3314800" cy="5408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77" name="Google Shape;77;p17"/>
          <p:cNvSpPr txBox="1">
            <a:spLocks noGrp="1"/>
          </p:cNvSpPr>
          <p:nvPr>
            <p:ph type="subTitle" idx="2"/>
          </p:nvPr>
        </p:nvSpPr>
        <p:spPr>
          <a:xfrm>
            <a:off x="890000" y="2953052"/>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8" name="Google Shape;78;p17"/>
          <p:cNvSpPr txBox="1">
            <a:spLocks noGrp="1"/>
          </p:cNvSpPr>
          <p:nvPr>
            <p:ph type="subTitle" idx="3"/>
          </p:nvPr>
        </p:nvSpPr>
        <p:spPr>
          <a:xfrm>
            <a:off x="4438600" y="2412252"/>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9" name="Google Shape;79;p17"/>
          <p:cNvSpPr txBox="1">
            <a:spLocks noGrp="1"/>
          </p:cNvSpPr>
          <p:nvPr>
            <p:ph type="subTitle" idx="4"/>
          </p:nvPr>
        </p:nvSpPr>
        <p:spPr>
          <a:xfrm>
            <a:off x="4438600" y="2953052"/>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0" name="Google Shape;80;p17"/>
          <p:cNvSpPr txBox="1">
            <a:spLocks noGrp="1"/>
          </p:cNvSpPr>
          <p:nvPr>
            <p:ph type="subTitle" idx="5"/>
          </p:nvPr>
        </p:nvSpPr>
        <p:spPr>
          <a:xfrm>
            <a:off x="7987200" y="2412252"/>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1" name="Google Shape;81;p17"/>
          <p:cNvSpPr txBox="1">
            <a:spLocks noGrp="1"/>
          </p:cNvSpPr>
          <p:nvPr>
            <p:ph type="subTitle" idx="6"/>
          </p:nvPr>
        </p:nvSpPr>
        <p:spPr>
          <a:xfrm>
            <a:off x="7987200" y="2953052"/>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2" name="Google Shape;82;p17"/>
          <p:cNvSpPr txBox="1">
            <a:spLocks noGrp="1"/>
          </p:cNvSpPr>
          <p:nvPr>
            <p:ph type="subTitle" idx="7"/>
          </p:nvPr>
        </p:nvSpPr>
        <p:spPr>
          <a:xfrm>
            <a:off x="890000" y="4417400"/>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3" name="Google Shape;83;p17"/>
          <p:cNvSpPr txBox="1">
            <a:spLocks noGrp="1"/>
          </p:cNvSpPr>
          <p:nvPr>
            <p:ph type="subTitle" idx="8"/>
          </p:nvPr>
        </p:nvSpPr>
        <p:spPr>
          <a:xfrm>
            <a:off x="890000" y="4958200"/>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4" name="Google Shape;84;p17"/>
          <p:cNvSpPr txBox="1">
            <a:spLocks noGrp="1"/>
          </p:cNvSpPr>
          <p:nvPr>
            <p:ph type="subTitle" idx="9"/>
          </p:nvPr>
        </p:nvSpPr>
        <p:spPr>
          <a:xfrm>
            <a:off x="4438600" y="4417400"/>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5" name="Google Shape;85;p17"/>
          <p:cNvSpPr txBox="1">
            <a:spLocks noGrp="1"/>
          </p:cNvSpPr>
          <p:nvPr>
            <p:ph type="subTitle" idx="13"/>
          </p:nvPr>
        </p:nvSpPr>
        <p:spPr>
          <a:xfrm>
            <a:off x="4438600" y="4958200"/>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6" name="Google Shape;86;p17"/>
          <p:cNvSpPr txBox="1">
            <a:spLocks noGrp="1"/>
          </p:cNvSpPr>
          <p:nvPr>
            <p:ph type="subTitle" idx="14"/>
          </p:nvPr>
        </p:nvSpPr>
        <p:spPr>
          <a:xfrm>
            <a:off x="7987200" y="4417400"/>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7" name="Google Shape;87;p17"/>
          <p:cNvSpPr txBox="1">
            <a:spLocks noGrp="1"/>
          </p:cNvSpPr>
          <p:nvPr>
            <p:ph type="subTitle" idx="15"/>
          </p:nvPr>
        </p:nvSpPr>
        <p:spPr>
          <a:xfrm>
            <a:off x="7987200" y="4958200"/>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62348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Playfair Display"/>
              <a:buNone/>
              <a:defRPr sz="3333" b="1">
                <a:latin typeface="Playfair Display"/>
                <a:ea typeface="Playfair Display"/>
                <a:cs typeface="Playfair Display"/>
                <a:sym typeface="Playfair Display"/>
              </a:defRPr>
            </a:lvl1pPr>
            <a:lvl2pPr lvl="1">
              <a:spcBef>
                <a:spcPts val="0"/>
              </a:spcBef>
              <a:spcAft>
                <a:spcPts val="0"/>
              </a:spcAft>
              <a:buSzPts val="2100"/>
              <a:buFont typeface="Playfair Display"/>
              <a:buNone/>
              <a:defRPr sz="2800" b="1">
                <a:latin typeface="Playfair Display"/>
                <a:ea typeface="Playfair Display"/>
                <a:cs typeface="Playfair Display"/>
                <a:sym typeface="Playfair Display"/>
              </a:defRPr>
            </a:lvl2pPr>
            <a:lvl3pPr lvl="2">
              <a:spcBef>
                <a:spcPts val="0"/>
              </a:spcBef>
              <a:spcAft>
                <a:spcPts val="0"/>
              </a:spcAft>
              <a:buSzPts val="2100"/>
              <a:buFont typeface="Playfair Display"/>
              <a:buNone/>
              <a:defRPr sz="2800" b="1">
                <a:latin typeface="Playfair Display"/>
                <a:ea typeface="Playfair Display"/>
                <a:cs typeface="Playfair Display"/>
                <a:sym typeface="Playfair Display"/>
              </a:defRPr>
            </a:lvl3pPr>
            <a:lvl4pPr lvl="3">
              <a:spcBef>
                <a:spcPts val="0"/>
              </a:spcBef>
              <a:spcAft>
                <a:spcPts val="0"/>
              </a:spcAft>
              <a:buSzPts val="2100"/>
              <a:buFont typeface="Playfair Display"/>
              <a:buNone/>
              <a:defRPr sz="2800" b="1">
                <a:latin typeface="Playfair Display"/>
                <a:ea typeface="Playfair Display"/>
                <a:cs typeface="Playfair Display"/>
                <a:sym typeface="Playfair Display"/>
              </a:defRPr>
            </a:lvl4pPr>
            <a:lvl5pPr lvl="4">
              <a:spcBef>
                <a:spcPts val="0"/>
              </a:spcBef>
              <a:spcAft>
                <a:spcPts val="0"/>
              </a:spcAft>
              <a:buSzPts val="2100"/>
              <a:buFont typeface="Playfair Display"/>
              <a:buNone/>
              <a:defRPr sz="2800" b="1">
                <a:latin typeface="Playfair Display"/>
                <a:ea typeface="Playfair Display"/>
                <a:cs typeface="Playfair Display"/>
                <a:sym typeface="Playfair Display"/>
              </a:defRPr>
            </a:lvl5pPr>
            <a:lvl6pPr lvl="5">
              <a:spcBef>
                <a:spcPts val="0"/>
              </a:spcBef>
              <a:spcAft>
                <a:spcPts val="0"/>
              </a:spcAft>
              <a:buSzPts val="2100"/>
              <a:buFont typeface="Playfair Display"/>
              <a:buNone/>
              <a:defRPr sz="2800" b="1">
                <a:latin typeface="Playfair Display"/>
                <a:ea typeface="Playfair Display"/>
                <a:cs typeface="Playfair Display"/>
                <a:sym typeface="Playfair Display"/>
              </a:defRPr>
            </a:lvl6pPr>
            <a:lvl7pPr lvl="6">
              <a:spcBef>
                <a:spcPts val="0"/>
              </a:spcBef>
              <a:spcAft>
                <a:spcPts val="0"/>
              </a:spcAft>
              <a:buSzPts val="2100"/>
              <a:buFont typeface="Playfair Display"/>
              <a:buNone/>
              <a:defRPr sz="2800" b="1">
                <a:latin typeface="Playfair Display"/>
                <a:ea typeface="Playfair Display"/>
                <a:cs typeface="Playfair Display"/>
                <a:sym typeface="Playfair Display"/>
              </a:defRPr>
            </a:lvl7pPr>
            <a:lvl8pPr lvl="7">
              <a:spcBef>
                <a:spcPts val="0"/>
              </a:spcBef>
              <a:spcAft>
                <a:spcPts val="0"/>
              </a:spcAft>
              <a:buSzPts val="2100"/>
              <a:buFont typeface="Playfair Display"/>
              <a:buNone/>
              <a:defRPr sz="2800" b="1">
                <a:latin typeface="Playfair Display"/>
                <a:ea typeface="Playfair Display"/>
                <a:cs typeface="Playfair Display"/>
                <a:sym typeface="Playfair Display"/>
              </a:defRPr>
            </a:lvl8pPr>
            <a:lvl9pPr lvl="8">
              <a:spcBef>
                <a:spcPts val="0"/>
              </a:spcBef>
              <a:spcAft>
                <a:spcPts val="0"/>
              </a:spcAft>
              <a:buSzPts val="2100"/>
              <a:buFont typeface="Playfair Display"/>
              <a:buNone/>
              <a:defRPr sz="2800" b="1">
                <a:latin typeface="Playfair Display"/>
                <a:ea typeface="Playfair Display"/>
                <a:cs typeface="Playfair Display"/>
                <a:sym typeface="Playfair Display"/>
              </a:defRPr>
            </a:lvl9pPr>
          </a:lstStyle>
          <a:p>
            <a:endParaRPr/>
          </a:p>
        </p:txBody>
      </p:sp>
      <p:sp>
        <p:nvSpPr>
          <p:cNvPr id="90" name="Google Shape;90;p18"/>
          <p:cNvSpPr/>
          <p:nvPr/>
        </p:nvSpPr>
        <p:spPr>
          <a:xfrm rot="-5400000">
            <a:off x="5712400" y="-5712667"/>
            <a:ext cx="774000" cy="121988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09168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93" name="Google Shape;93;p19"/>
          <p:cNvSpPr/>
          <p:nvPr/>
        </p:nvSpPr>
        <p:spPr>
          <a:xfrm rot="10800000" flipH="1">
            <a:off x="-37000" y="6111200"/>
            <a:ext cx="12228800" cy="7468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9"/>
          <p:cNvSpPr/>
          <p:nvPr/>
        </p:nvSpPr>
        <p:spPr>
          <a:xfrm rot="10800000" flipH="1">
            <a:off x="0" y="-33"/>
            <a:ext cx="12186400" cy="7692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2090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0F7F-1582-4544-8679-00E87AD2BF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BCCDC4F0-14C5-44E8-9686-40F27F920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89F9E-3764-4A4D-9C4C-D4E69F9B2411}"/>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CC2A8A5F-7361-485D-9A26-E7723C2B87F0}"/>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01E97E76-BA86-412B-9A6F-5E9275D52FB1}"/>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1613326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big numbers">
  <p:cSld name="Three big numbers">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6096000" y="660400"/>
            <a:ext cx="5206000" cy="7492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4500"/>
              <a:buFont typeface="Playfair Display"/>
              <a:buNone/>
              <a:defRPr sz="6000">
                <a:solidFill>
                  <a:srgbClr val="A6BFA5"/>
                </a:solidFill>
                <a:latin typeface="Playfair Display"/>
                <a:ea typeface="Playfair Display"/>
                <a:cs typeface="Playfair Display"/>
                <a:sym typeface="Playfair Display"/>
              </a:defRPr>
            </a:lvl1pPr>
            <a:lvl2pPr lvl="1">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2pPr>
            <a:lvl3pPr lvl="2">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3pPr>
            <a:lvl4pPr lvl="3">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4pPr>
            <a:lvl5pPr lvl="4">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5pPr>
            <a:lvl6pPr lvl="5">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6pPr>
            <a:lvl7pPr lvl="6">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7pPr>
            <a:lvl8pPr lvl="7">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8pPr>
            <a:lvl9pPr lvl="8">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9pPr>
          </a:lstStyle>
          <a:p>
            <a:endParaRPr/>
          </a:p>
        </p:txBody>
      </p:sp>
      <p:sp>
        <p:nvSpPr>
          <p:cNvPr id="97" name="Google Shape;97;p20"/>
          <p:cNvSpPr txBox="1">
            <a:spLocks noGrp="1"/>
          </p:cNvSpPr>
          <p:nvPr>
            <p:ph type="subTitle" idx="1"/>
          </p:nvPr>
        </p:nvSpPr>
        <p:spPr>
          <a:xfrm>
            <a:off x="6096000" y="1696751"/>
            <a:ext cx="5206000" cy="4724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98" name="Google Shape;98;p20"/>
          <p:cNvSpPr txBox="1">
            <a:spLocks noGrp="1"/>
          </p:cNvSpPr>
          <p:nvPr>
            <p:ph type="title" idx="2"/>
          </p:nvPr>
        </p:nvSpPr>
        <p:spPr>
          <a:xfrm>
            <a:off x="6096000" y="2522533"/>
            <a:ext cx="5206000" cy="74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60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9pPr>
          </a:lstStyle>
          <a:p>
            <a:endParaRPr/>
          </a:p>
        </p:txBody>
      </p:sp>
      <p:sp>
        <p:nvSpPr>
          <p:cNvPr id="99" name="Google Shape;99;p20"/>
          <p:cNvSpPr txBox="1">
            <a:spLocks noGrp="1"/>
          </p:cNvSpPr>
          <p:nvPr>
            <p:ph type="subTitle" idx="3"/>
          </p:nvPr>
        </p:nvSpPr>
        <p:spPr>
          <a:xfrm>
            <a:off x="6096000" y="3559100"/>
            <a:ext cx="5206000" cy="472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0" name="Google Shape;100;p20"/>
          <p:cNvSpPr txBox="1">
            <a:spLocks noGrp="1"/>
          </p:cNvSpPr>
          <p:nvPr>
            <p:ph type="title" idx="4"/>
          </p:nvPr>
        </p:nvSpPr>
        <p:spPr>
          <a:xfrm>
            <a:off x="6096000" y="4485600"/>
            <a:ext cx="5206000" cy="74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60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9pPr>
          </a:lstStyle>
          <a:p>
            <a:endParaRPr/>
          </a:p>
        </p:txBody>
      </p:sp>
      <p:sp>
        <p:nvSpPr>
          <p:cNvPr id="101" name="Google Shape;101;p20"/>
          <p:cNvSpPr txBox="1">
            <a:spLocks noGrp="1"/>
          </p:cNvSpPr>
          <p:nvPr>
            <p:ph type="subTitle" idx="5"/>
          </p:nvPr>
        </p:nvSpPr>
        <p:spPr>
          <a:xfrm>
            <a:off x="6096000" y="5522000"/>
            <a:ext cx="5206000" cy="472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2" name="Google Shape;102;p20"/>
          <p:cNvSpPr/>
          <p:nvPr/>
        </p:nvSpPr>
        <p:spPr>
          <a:xfrm>
            <a:off x="0" y="0"/>
            <a:ext cx="520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19717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hree columns 2">
  <p:cSld name="Title + three columns 2">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05" name="Google Shape;105;p21"/>
          <p:cNvSpPr txBox="1">
            <a:spLocks noGrp="1"/>
          </p:cNvSpPr>
          <p:nvPr>
            <p:ph type="subTitle" idx="1"/>
          </p:nvPr>
        </p:nvSpPr>
        <p:spPr>
          <a:xfrm>
            <a:off x="890000" y="4480085"/>
            <a:ext cx="3086000" cy="57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2"/>
          </p:nvPr>
        </p:nvSpPr>
        <p:spPr>
          <a:xfrm>
            <a:off x="890233" y="5015137"/>
            <a:ext cx="3086000" cy="78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7" name="Google Shape;107;p21"/>
          <p:cNvSpPr txBox="1">
            <a:spLocks noGrp="1"/>
          </p:cNvSpPr>
          <p:nvPr>
            <p:ph type="subTitle" idx="3"/>
          </p:nvPr>
        </p:nvSpPr>
        <p:spPr>
          <a:xfrm>
            <a:off x="4552997" y="4480085"/>
            <a:ext cx="3082400" cy="57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4"/>
          </p:nvPr>
        </p:nvSpPr>
        <p:spPr>
          <a:xfrm>
            <a:off x="4552993" y="5015137"/>
            <a:ext cx="3086000" cy="78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9" name="Google Shape;109;p21"/>
          <p:cNvSpPr txBox="1">
            <a:spLocks noGrp="1"/>
          </p:cNvSpPr>
          <p:nvPr>
            <p:ph type="subTitle" idx="5"/>
          </p:nvPr>
        </p:nvSpPr>
        <p:spPr>
          <a:xfrm>
            <a:off x="8215768" y="4480085"/>
            <a:ext cx="3082400" cy="57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110" name="Google Shape;110;p21"/>
          <p:cNvSpPr txBox="1">
            <a:spLocks noGrp="1"/>
          </p:cNvSpPr>
          <p:nvPr>
            <p:ph type="subTitle" idx="6"/>
          </p:nvPr>
        </p:nvSpPr>
        <p:spPr>
          <a:xfrm>
            <a:off x="8215765" y="5015137"/>
            <a:ext cx="3086000" cy="78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11" name="Google Shape;111;p21"/>
          <p:cNvSpPr/>
          <p:nvPr/>
        </p:nvSpPr>
        <p:spPr>
          <a:xfrm>
            <a:off x="0" y="-29500"/>
            <a:ext cx="12216000" cy="786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21"/>
          <p:cNvSpPr/>
          <p:nvPr/>
        </p:nvSpPr>
        <p:spPr>
          <a:xfrm>
            <a:off x="0" y="6096000"/>
            <a:ext cx="12216000" cy="786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95915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ody 3">
  <p:cSld name="Title + body 3">
    <p:spTree>
      <p:nvGrpSpPr>
        <p:cNvPr id="1" name="Shape 113"/>
        <p:cNvGrpSpPr/>
        <p:nvPr/>
      </p:nvGrpSpPr>
      <p:grpSpPr>
        <a:xfrm>
          <a:off x="0" y="0"/>
          <a:ext cx="0" cy="0"/>
          <a:chOff x="0" y="0"/>
          <a:chExt cx="0" cy="0"/>
        </a:xfrm>
      </p:grpSpPr>
      <p:sp>
        <p:nvSpPr>
          <p:cNvPr id="114" name="Google Shape;114;p22"/>
          <p:cNvSpPr/>
          <p:nvPr/>
        </p:nvSpPr>
        <p:spPr>
          <a:xfrm>
            <a:off x="6096067" y="0"/>
            <a:ext cx="609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22"/>
          <p:cNvSpPr txBox="1">
            <a:spLocks noGrp="1"/>
          </p:cNvSpPr>
          <p:nvPr>
            <p:ph type="title"/>
          </p:nvPr>
        </p:nvSpPr>
        <p:spPr>
          <a:xfrm>
            <a:off x="7315200" y="1916231"/>
            <a:ext cx="3986800" cy="11428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3333" b="1">
                <a:solidFill>
                  <a:srgbClr val="FFFFFF"/>
                </a:solidFill>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16" name="Google Shape;116;p22"/>
          <p:cNvSpPr txBox="1">
            <a:spLocks noGrp="1"/>
          </p:cNvSpPr>
          <p:nvPr>
            <p:ph type="subTitle" idx="1"/>
          </p:nvPr>
        </p:nvSpPr>
        <p:spPr>
          <a:xfrm>
            <a:off x="7315000" y="3075627"/>
            <a:ext cx="3986800" cy="15060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867">
                <a:solidFill>
                  <a:schemeClr val="lt1"/>
                </a:solidFill>
                <a:latin typeface="Montserrat"/>
                <a:ea typeface="Montserrat"/>
                <a:cs typeface="Montserrat"/>
                <a:sym typeface="Montserrat"/>
              </a:defRPr>
            </a:lvl1pPr>
            <a:lvl2pPr lvl="1">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053324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ody 4">
  <p:cSld name="Title + body 4">
    <p:spTree>
      <p:nvGrpSpPr>
        <p:cNvPr id="1" name="Shape 117"/>
        <p:cNvGrpSpPr/>
        <p:nvPr/>
      </p:nvGrpSpPr>
      <p:grpSpPr>
        <a:xfrm>
          <a:off x="0" y="0"/>
          <a:ext cx="0" cy="0"/>
          <a:chOff x="0" y="0"/>
          <a:chExt cx="0" cy="0"/>
        </a:xfrm>
      </p:grpSpPr>
      <p:sp>
        <p:nvSpPr>
          <p:cNvPr id="118" name="Google Shape;118;p23"/>
          <p:cNvSpPr/>
          <p:nvPr/>
        </p:nvSpPr>
        <p:spPr>
          <a:xfrm>
            <a:off x="0" y="-67"/>
            <a:ext cx="609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23"/>
          <p:cNvSpPr txBox="1">
            <a:spLocks noGrp="1"/>
          </p:cNvSpPr>
          <p:nvPr>
            <p:ph type="title"/>
          </p:nvPr>
        </p:nvSpPr>
        <p:spPr>
          <a:xfrm>
            <a:off x="890200" y="2313733"/>
            <a:ext cx="3986800" cy="768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3333" b="1">
                <a:solidFill>
                  <a:srgbClr val="FFFFFF"/>
                </a:solidFill>
                <a:latin typeface="Playfair Display"/>
                <a:ea typeface="Playfair Display"/>
                <a:cs typeface="Playfair Display"/>
                <a:sym typeface="Playfair Display"/>
              </a:defRPr>
            </a:lvl1pPr>
            <a:lvl2pPr lvl="1" rtl="0">
              <a:spcBef>
                <a:spcPts val="0"/>
              </a:spcBef>
              <a:spcAft>
                <a:spcPts val="0"/>
              </a:spcAft>
              <a:buSzPts val="2100"/>
              <a:buFont typeface="Montserrat"/>
              <a:buNone/>
              <a:defRPr sz="2800" b="1">
                <a:latin typeface="Montserrat"/>
                <a:ea typeface="Montserrat"/>
                <a:cs typeface="Montserrat"/>
                <a:sym typeface="Montserrat"/>
              </a:defRPr>
            </a:lvl2pPr>
            <a:lvl3pPr lvl="2" rtl="0">
              <a:spcBef>
                <a:spcPts val="0"/>
              </a:spcBef>
              <a:spcAft>
                <a:spcPts val="0"/>
              </a:spcAft>
              <a:buSzPts val="2100"/>
              <a:buFont typeface="Montserrat"/>
              <a:buNone/>
              <a:defRPr sz="2800" b="1">
                <a:latin typeface="Montserrat"/>
                <a:ea typeface="Montserrat"/>
                <a:cs typeface="Montserrat"/>
                <a:sym typeface="Montserrat"/>
              </a:defRPr>
            </a:lvl3pPr>
            <a:lvl4pPr lvl="3" rtl="0">
              <a:spcBef>
                <a:spcPts val="0"/>
              </a:spcBef>
              <a:spcAft>
                <a:spcPts val="0"/>
              </a:spcAft>
              <a:buSzPts val="2100"/>
              <a:buFont typeface="Montserrat"/>
              <a:buNone/>
              <a:defRPr sz="2800" b="1">
                <a:latin typeface="Montserrat"/>
                <a:ea typeface="Montserrat"/>
                <a:cs typeface="Montserrat"/>
                <a:sym typeface="Montserrat"/>
              </a:defRPr>
            </a:lvl4pPr>
            <a:lvl5pPr lvl="4" rtl="0">
              <a:spcBef>
                <a:spcPts val="0"/>
              </a:spcBef>
              <a:spcAft>
                <a:spcPts val="0"/>
              </a:spcAft>
              <a:buSzPts val="2100"/>
              <a:buFont typeface="Montserrat"/>
              <a:buNone/>
              <a:defRPr sz="2800" b="1">
                <a:latin typeface="Montserrat"/>
                <a:ea typeface="Montserrat"/>
                <a:cs typeface="Montserrat"/>
                <a:sym typeface="Montserrat"/>
              </a:defRPr>
            </a:lvl5pPr>
            <a:lvl6pPr lvl="5" rtl="0">
              <a:spcBef>
                <a:spcPts val="0"/>
              </a:spcBef>
              <a:spcAft>
                <a:spcPts val="0"/>
              </a:spcAft>
              <a:buSzPts val="2100"/>
              <a:buFont typeface="Montserrat"/>
              <a:buNone/>
              <a:defRPr sz="2800" b="1">
                <a:latin typeface="Montserrat"/>
                <a:ea typeface="Montserrat"/>
                <a:cs typeface="Montserrat"/>
                <a:sym typeface="Montserrat"/>
              </a:defRPr>
            </a:lvl6pPr>
            <a:lvl7pPr lvl="6" rtl="0">
              <a:spcBef>
                <a:spcPts val="0"/>
              </a:spcBef>
              <a:spcAft>
                <a:spcPts val="0"/>
              </a:spcAft>
              <a:buSzPts val="2100"/>
              <a:buFont typeface="Montserrat"/>
              <a:buNone/>
              <a:defRPr sz="2800" b="1">
                <a:latin typeface="Montserrat"/>
                <a:ea typeface="Montserrat"/>
                <a:cs typeface="Montserrat"/>
                <a:sym typeface="Montserrat"/>
              </a:defRPr>
            </a:lvl7pPr>
            <a:lvl8pPr lvl="7" rtl="0">
              <a:spcBef>
                <a:spcPts val="0"/>
              </a:spcBef>
              <a:spcAft>
                <a:spcPts val="0"/>
              </a:spcAft>
              <a:buSzPts val="2100"/>
              <a:buFont typeface="Montserrat"/>
              <a:buNone/>
              <a:defRPr sz="2800" b="1">
                <a:latin typeface="Montserrat"/>
                <a:ea typeface="Montserrat"/>
                <a:cs typeface="Montserrat"/>
                <a:sym typeface="Montserrat"/>
              </a:defRPr>
            </a:lvl8pPr>
            <a:lvl9pPr lvl="8"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20" name="Google Shape;120;p23"/>
          <p:cNvSpPr txBox="1">
            <a:spLocks noGrp="1"/>
          </p:cNvSpPr>
          <p:nvPr>
            <p:ph type="subTitle" idx="1"/>
          </p:nvPr>
        </p:nvSpPr>
        <p:spPr>
          <a:xfrm>
            <a:off x="890000" y="3082667"/>
            <a:ext cx="3986800" cy="146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chemeClr val="lt1"/>
                </a:solidFill>
                <a:latin typeface="Montserrat"/>
                <a:ea typeface="Montserrat"/>
                <a:cs typeface="Montserrat"/>
                <a:sym typeface="Montserrat"/>
              </a:defRPr>
            </a:lvl1pPr>
            <a:lvl2pPr lvl="1"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3412629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2"/>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890000" y="1810000"/>
            <a:ext cx="5206000" cy="1392400"/>
          </a:xfrm>
          <a:prstGeom prst="rect">
            <a:avLst/>
          </a:prstGeom>
        </p:spPr>
        <p:txBody>
          <a:bodyPr spcFirstLastPara="1" wrap="square" lIns="91425" tIns="91425" rIns="91425" bIns="91425" anchor="ctr" anchorCtr="0">
            <a:noAutofit/>
          </a:bodyPr>
          <a:lstStyle>
            <a:lvl1pPr lvl="0" rtl="0">
              <a:spcBef>
                <a:spcPts val="0"/>
              </a:spcBef>
              <a:spcAft>
                <a:spcPts val="0"/>
              </a:spcAft>
              <a:buSzPts val="7500"/>
              <a:buFont typeface="Playfair Display"/>
              <a:buNone/>
              <a:defRPr sz="10000">
                <a:solidFill>
                  <a:srgbClr val="FFFFFF"/>
                </a:solidFill>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endParaRPr/>
          </a:p>
        </p:txBody>
      </p:sp>
      <p:sp>
        <p:nvSpPr>
          <p:cNvPr id="123" name="Google Shape;123;p24"/>
          <p:cNvSpPr txBox="1">
            <a:spLocks noGrp="1"/>
          </p:cNvSpPr>
          <p:nvPr>
            <p:ph type="subTitle" idx="1"/>
          </p:nvPr>
        </p:nvSpPr>
        <p:spPr>
          <a:xfrm>
            <a:off x="890000" y="3435600"/>
            <a:ext cx="5206000" cy="1392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Font typeface="Montserrat"/>
              <a:buNone/>
              <a:defRPr sz="1867">
                <a:latin typeface="Montserrat"/>
                <a:ea typeface="Montserrat"/>
                <a:cs typeface="Montserrat"/>
                <a:sym typeface="Montserrat"/>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124" name="Google Shape;124;p24"/>
          <p:cNvSpPr txBox="1"/>
          <p:nvPr/>
        </p:nvSpPr>
        <p:spPr>
          <a:xfrm>
            <a:off x="6808800" y="4962407"/>
            <a:ext cx="4493200" cy="889200"/>
          </a:xfrm>
          <a:prstGeom prst="rect">
            <a:avLst/>
          </a:prstGeom>
          <a:noFill/>
          <a:ln>
            <a:noFill/>
          </a:ln>
        </p:spPr>
        <p:txBody>
          <a:bodyPr spcFirstLastPara="1" wrap="square" lIns="121900" tIns="121900" rIns="121900" bIns="121900" anchor="b" anchorCtr="0">
            <a:noAutofit/>
          </a:bodyPr>
          <a:lstStyle/>
          <a:p>
            <a:pPr marL="0" lvl="0" indent="0" algn="r" rtl="0">
              <a:lnSpc>
                <a:spcPct val="115000"/>
              </a:lnSpc>
              <a:spcBef>
                <a:spcPts val="400"/>
              </a:spcBef>
              <a:spcAft>
                <a:spcPts val="0"/>
              </a:spcAft>
              <a:buNone/>
            </a:pPr>
            <a:r>
              <a:rPr lang="en" sz="1333">
                <a:solidFill>
                  <a:srgbClr val="FFFFFF"/>
                </a:solidFill>
                <a:latin typeface="Montserrat"/>
                <a:ea typeface="Montserrat"/>
                <a:cs typeface="Montserrat"/>
                <a:sym typeface="Montserrat"/>
              </a:rPr>
              <a:t>CREDITS: This presentation template was created by </a:t>
            </a:r>
            <a:r>
              <a:rPr lang="en" sz="1333" b="1">
                <a:solidFill>
                  <a:srgbClr val="FFFFFF"/>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333">
                <a:solidFill>
                  <a:srgbClr val="FFFFFF"/>
                </a:solidFill>
                <a:latin typeface="Montserrat"/>
                <a:ea typeface="Montserrat"/>
                <a:cs typeface="Montserrat"/>
                <a:sym typeface="Montserrat"/>
              </a:rPr>
              <a:t>, including icons by </a:t>
            </a:r>
            <a:r>
              <a:rPr lang="en" sz="1333" b="1">
                <a:solidFill>
                  <a:srgbClr val="FFFFFF"/>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333">
                <a:solidFill>
                  <a:srgbClr val="FFFFFF"/>
                </a:solidFill>
                <a:latin typeface="Montserrat"/>
                <a:ea typeface="Montserrat"/>
                <a:cs typeface="Montserrat"/>
                <a:sym typeface="Montserrat"/>
              </a:rPr>
              <a:t>, and infographics &amp; images by </a:t>
            </a:r>
            <a:r>
              <a:rPr lang="en" sz="1333" b="1">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a:t>
            </a:r>
            <a:r>
              <a:rPr lang="en" sz="1333" b="1">
                <a:solidFill>
                  <a:srgbClr val="FFFFFF"/>
                </a:solidFill>
                <a:latin typeface="Montserrat"/>
                <a:ea typeface="Montserrat"/>
                <a:cs typeface="Montserrat"/>
                <a:sym typeface="Montserrat"/>
              </a:rPr>
              <a:t>k</a:t>
            </a:r>
            <a:endParaRPr sz="1333" b="1">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660333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body 5">
  <p:cSld name="Title + body 5">
    <p:bg>
      <p:bgPr>
        <a:solidFill>
          <a:schemeClr val="dk2"/>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890000" y="762000"/>
            <a:ext cx="6425200" cy="1066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3333" b="1">
                <a:solidFill>
                  <a:srgbClr val="FFFFFF"/>
                </a:solidFill>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3333" b="1">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3333" b="1">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3333" b="1">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3333" b="1">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3333" b="1">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3333" b="1">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3333" b="1">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3333" b="1">
                <a:latin typeface="Playfair Display"/>
                <a:ea typeface="Playfair Display"/>
                <a:cs typeface="Playfair Display"/>
                <a:sym typeface="Playfair Display"/>
              </a:defRPr>
            </a:lvl9pPr>
          </a:lstStyle>
          <a:p>
            <a:endParaRPr/>
          </a:p>
        </p:txBody>
      </p:sp>
      <p:sp>
        <p:nvSpPr>
          <p:cNvPr id="127" name="Google Shape;127;p25"/>
          <p:cNvSpPr txBox="1">
            <a:spLocks noGrp="1"/>
          </p:cNvSpPr>
          <p:nvPr>
            <p:ph type="subTitle" idx="1"/>
          </p:nvPr>
        </p:nvSpPr>
        <p:spPr>
          <a:xfrm>
            <a:off x="890000" y="2083400"/>
            <a:ext cx="10412000" cy="4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675713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three columns 3">
  <p:cSld name="Title + three columns 3">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30" name="Google Shape;130;p26"/>
          <p:cNvSpPr txBox="1">
            <a:spLocks noGrp="1"/>
          </p:cNvSpPr>
          <p:nvPr>
            <p:ph type="subTitle" idx="1"/>
          </p:nvPr>
        </p:nvSpPr>
        <p:spPr>
          <a:xfrm>
            <a:off x="980300" y="3219277"/>
            <a:ext cx="3086000" cy="9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2100"/>
              <a:buFont typeface="Montserrat"/>
              <a:buNone/>
              <a:defRPr sz="2800">
                <a:solidFill>
                  <a:srgbClr val="000000"/>
                </a:solidFill>
                <a:latin typeface="Montserrat"/>
                <a:ea typeface="Montserrat"/>
                <a:cs typeface="Montserrat"/>
                <a:sym typeface="Montserrat"/>
              </a:defRPr>
            </a:lvl9pPr>
          </a:lstStyle>
          <a:p>
            <a:endParaRPr/>
          </a:p>
        </p:txBody>
      </p:sp>
      <p:sp>
        <p:nvSpPr>
          <p:cNvPr id="131" name="Google Shape;131;p26"/>
          <p:cNvSpPr txBox="1">
            <a:spLocks noGrp="1"/>
          </p:cNvSpPr>
          <p:nvPr>
            <p:ph type="subTitle" idx="2"/>
          </p:nvPr>
        </p:nvSpPr>
        <p:spPr>
          <a:xfrm>
            <a:off x="980533" y="3768523"/>
            <a:ext cx="3086000" cy="166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2" name="Google Shape;132;p26"/>
          <p:cNvSpPr txBox="1">
            <a:spLocks noGrp="1"/>
          </p:cNvSpPr>
          <p:nvPr>
            <p:ph type="subTitle" idx="3"/>
          </p:nvPr>
        </p:nvSpPr>
        <p:spPr>
          <a:xfrm>
            <a:off x="4552993" y="3219277"/>
            <a:ext cx="3082400" cy="9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2100"/>
              <a:buFont typeface="Montserrat"/>
              <a:buNone/>
              <a:defRPr sz="2800">
                <a:solidFill>
                  <a:srgbClr val="000000"/>
                </a:solidFill>
                <a:latin typeface="Montserrat"/>
                <a:ea typeface="Montserrat"/>
                <a:cs typeface="Montserrat"/>
                <a:sym typeface="Montserrat"/>
              </a:defRPr>
            </a:lvl9pPr>
          </a:lstStyle>
          <a:p>
            <a:endParaRPr/>
          </a:p>
        </p:txBody>
      </p:sp>
      <p:sp>
        <p:nvSpPr>
          <p:cNvPr id="133" name="Google Shape;133;p26"/>
          <p:cNvSpPr txBox="1">
            <a:spLocks noGrp="1"/>
          </p:cNvSpPr>
          <p:nvPr>
            <p:ph type="subTitle" idx="4"/>
          </p:nvPr>
        </p:nvSpPr>
        <p:spPr>
          <a:xfrm>
            <a:off x="4552992" y="3768523"/>
            <a:ext cx="3086000" cy="166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4" name="Google Shape;134;p26"/>
          <p:cNvSpPr txBox="1">
            <a:spLocks noGrp="1"/>
          </p:cNvSpPr>
          <p:nvPr>
            <p:ph type="subTitle" idx="5"/>
          </p:nvPr>
        </p:nvSpPr>
        <p:spPr>
          <a:xfrm>
            <a:off x="8215760" y="3219277"/>
            <a:ext cx="3082400" cy="9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2100"/>
              <a:buFont typeface="Montserrat"/>
              <a:buNone/>
              <a:defRPr sz="2800">
                <a:solidFill>
                  <a:srgbClr val="000000"/>
                </a:solidFill>
                <a:latin typeface="Montserrat"/>
                <a:ea typeface="Montserrat"/>
                <a:cs typeface="Montserrat"/>
                <a:sym typeface="Montserrat"/>
              </a:defRPr>
            </a:lvl9pPr>
          </a:lstStyle>
          <a:p>
            <a:endParaRPr/>
          </a:p>
        </p:txBody>
      </p:sp>
      <p:sp>
        <p:nvSpPr>
          <p:cNvPr id="135" name="Google Shape;135;p26"/>
          <p:cNvSpPr txBox="1">
            <a:spLocks noGrp="1"/>
          </p:cNvSpPr>
          <p:nvPr>
            <p:ph type="subTitle" idx="6"/>
          </p:nvPr>
        </p:nvSpPr>
        <p:spPr>
          <a:xfrm>
            <a:off x="8215763" y="3768523"/>
            <a:ext cx="3086000" cy="1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FFFFFF"/>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202509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136"/>
        <p:cNvGrpSpPr/>
        <p:nvPr/>
      </p:nvGrpSpPr>
      <p:grpSpPr>
        <a:xfrm>
          <a:off x="0" y="0"/>
          <a:ext cx="0" cy="0"/>
          <a:chOff x="0" y="0"/>
          <a:chExt cx="0" cy="0"/>
        </a:xfrm>
      </p:grpSpPr>
      <p:sp>
        <p:nvSpPr>
          <p:cNvPr id="137" name="Google Shape;137;p27"/>
          <p:cNvSpPr/>
          <p:nvPr/>
        </p:nvSpPr>
        <p:spPr>
          <a:xfrm>
            <a:off x="4311033" y="0"/>
            <a:ext cx="7880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7"/>
          <p:cNvSpPr/>
          <p:nvPr/>
        </p:nvSpPr>
        <p:spPr>
          <a:xfrm>
            <a:off x="0" y="762000"/>
            <a:ext cx="86964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7"/>
          <p:cNvSpPr txBox="1">
            <a:spLocks noGrp="1"/>
          </p:cNvSpPr>
          <p:nvPr>
            <p:ph type="title" hasCustomPrompt="1"/>
          </p:nvPr>
        </p:nvSpPr>
        <p:spPr>
          <a:xfrm>
            <a:off x="890000" y="2275651"/>
            <a:ext cx="6856000" cy="1677600"/>
          </a:xfrm>
          <a:prstGeom prst="rect">
            <a:avLst/>
          </a:prstGeom>
        </p:spPr>
        <p:txBody>
          <a:bodyPr spcFirstLastPara="1" wrap="square" lIns="91425" tIns="91425" rIns="91425" bIns="91425" anchor="b" anchorCtr="0">
            <a:noAutofit/>
          </a:bodyPr>
          <a:lstStyle>
            <a:lvl1pPr lvl="0" rtl="0">
              <a:spcBef>
                <a:spcPts val="0"/>
              </a:spcBef>
              <a:spcAft>
                <a:spcPts val="0"/>
              </a:spcAft>
              <a:buSzPts val="7500"/>
              <a:buFont typeface="Playfair Display"/>
              <a:buNone/>
              <a:defRPr sz="10000">
                <a:latin typeface="Playfair Display"/>
                <a:ea typeface="Playfair Display"/>
                <a:cs typeface="Playfair Display"/>
                <a:sym typeface="Playfair Display"/>
              </a:defRPr>
            </a:lvl1pPr>
            <a:lvl2pPr lvl="1"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140" name="Google Shape;140;p27"/>
          <p:cNvSpPr txBox="1">
            <a:spLocks noGrp="1"/>
          </p:cNvSpPr>
          <p:nvPr>
            <p:ph type="subTitle" idx="1"/>
          </p:nvPr>
        </p:nvSpPr>
        <p:spPr>
          <a:xfrm>
            <a:off x="890000" y="3953151"/>
            <a:ext cx="6856000" cy="62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1400"/>
              <a:buFont typeface="Montserrat"/>
              <a:buNone/>
              <a:defRPr sz="1867">
                <a:solidFill>
                  <a:srgbClr val="A6BFA5"/>
                </a:solidFill>
                <a:latin typeface="Montserrat"/>
                <a:ea typeface="Montserrat"/>
                <a:cs typeface="Montserrat"/>
                <a:sym typeface="Montserrat"/>
              </a:defRPr>
            </a:lvl1pPr>
            <a:lvl2pPr lvl="1"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2pPr>
            <a:lvl3pPr lvl="2"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3pPr>
            <a:lvl4pPr lvl="3"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4pPr>
            <a:lvl5pPr lvl="4"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5pPr>
            <a:lvl6pPr lvl="5"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6pPr>
            <a:lvl7pPr lvl="6"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7pPr>
            <a:lvl8pPr lvl="7"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8pPr>
            <a:lvl9pPr lvl="8" rtl="0">
              <a:spcBef>
                <a:spcPts val="2133"/>
              </a:spcBef>
              <a:spcAft>
                <a:spcPts val="2133"/>
              </a:spcAft>
              <a:buClr>
                <a:srgbClr val="A6BFA5"/>
              </a:buClr>
              <a:buSzPts val="1400"/>
              <a:buFont typeface="Montserrat"/>
              <a:buNone/>
              <a:defRPr>
                <a:solidFill>
                  <a:srgbClr val="A6BFA5"/>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5555322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888000" y="1951267"/>
            <a:ext cx="5211200" cy="219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1pPr>
            <a:lvl2pPr lvl="1"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2pPr>
            <a:lvl3pPr lvl="2"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3pPr>
            <a:lvl4pPr lvl="3"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4pPr>
            <a:lvl5pPr lvl="4"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5pPr>
            <a:lvl6pPr lvl="5"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6pPr>
            <a:lvl7pPr lvl="6"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7pPr>
            <a:lvl8pPr lvl="7"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8pPr>
            <a:lvl9pPr lvl="8"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9pPr>
          </a:lstStyle>
          <a:p>
            <a:endParaRPr/>
          </a:p>
        </p:txBody>
      </p:sp>
      <p:sp>
        <p:nvSpPr>
          <p:cNvPr id="143" name="Google Shape;143;p28"/>
          <p:cNvSpPr txBox="1">
            <a:spLocks noGrp="1"/>
          </p:cNvSpPr>
          <p:nvPr>
            <p:ph type="subTitle" idx="1"/>
          </p:nvPr>
        </p:nvSpPr>
        <p:spPr>
          <a:xfrm>
            <a:off x="884800" y="4045800"/>
            <a:ext cx="5211200" cy="7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4" name="Google Shape;144;p28"/>
          <p:cNvSpPr/>
          <p:nvPr/>
        </p:nvSpPr>
        <p:spPr>
          <a:xfrm>
            <a:off x="6096000" y="0"/>
            <a:ext cx="609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259828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big numbers">
  <p:cSld name="1_Three big numbers">
    <p:spTree>
      <p:nvGrpSpPr>
        <p:cNvPr id="1" name="Shape 145"/>
        <p:cNvGrpSpPr/>
        <p:nvPr/>
      </p:nvGrpSpPr>
      <p:grpSpPr>
        <a:xfrm>
          <a:off x="0" y="0"/>
          <a:ext cx="0" cy="0"/>
          <a:chOff x="0" y="0"/>
          <a:chExt cx="0" cy="0"/>
        </a:xfrm>
      </p:grpSpPr>
      <p:sp>
        <p:nvSpPr>
          <p:cNvPr id="146" name="Google Shape;146;p29"/>
          <p:cNvSpPr txBox="1">
            <a:spLocks noGrp="1"/>
          </p:cNvSpPr>
          <p:nvPr>
            <p:ph type="subTitle" idx="1"/>
          </p:nvPr>
        </p:nvSpPr>
        <p:spPr>
          <a:xfrm>
            <a:off x="7829648" y="1486400"/>
            <a:ext cx="365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7" name="Google Shape;147;p29"/>
          <p:cNvSpPr txBox="1">
            <a:spLocks noGrp="1"/>
          </p:cNvSpPr>
          <p:nvPr>
            <p:ph type="subTitle" idx="2"/>
          </p:nvPr>
        </p:nvSpPr>
        <p:spPr>
          <a:xfrm>
            <a:off x="7829648" y="4914400"/>
            <a:ext cx="365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8" name="Google Shape;148;p29"/>
          <p:cNvSpPr txBox="1">
            <a:spLocks noGrp="1"/>
          </p:cNvSpPr>
          <p:nvPr>
            <p:ph type="subTitle" idx="3"/>
          </p:nvPr>
        </p:nvSpPr>
        <p:spPr>
          <a:xfrm>
            <a:off x="7829648" y="3200400"/>
            <a:ext cx="365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9" name="Google Shape;149;p29"/>
          <p:cNvSpPr txBox="1">
            <a:spLocks noGrp="1"/>
          </p:cNvSpPr>
          <p:nvPr>
            <p:ph type="title" hasCustomPrompt="1"/>
          </p:nvPr>
        </p:nvSpPr>
        <p:spPr>
          <a:xfrm>
            <a:off x="4562433" y="740460"/>
            <a:ext cx="34704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150" name="Google Shape;150;p29"/>
          <p:cNvSpPr txBox="1">
            <a:spLocks noGrp="1"/>
          </p:cNvSpPr>
          <p:nvPr>
            <p:ph type="title" idx="4" hasCustomPrompt="1"/>
          </p:nvPr>
        </p:nvSpPr>
        <p:spPr>
          <a:xfrm>
            <a:off x="4562433" y="2454460"/>
            <a:ext cx="34704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151" name="Google Shape;151;p29"/>
          <p:cNvSpPr txBox="1">
            <a:spLocks noGrp="1"/>
          </p:cNvSpPr>
          <p:nvPr>
            <p:ph type="title" idx="5" hasCustomPrompt="1"/>
          </p:nvPr>
        </p:nvSpPr>
        <p:spPr>
          <a:xfrm>
            <a:off x="4562433" y="4168460"/>
            <a:ext cx="34704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152" name="Google Shape;152;p29"/>
          <p:cNvSpPr/>
          <p:nvPr/>
        </p:nvSpPr>
        <p:spPr>
          <a:xfrm>
            <a:off x="-12133" y="0"/>
            <a:ext cx="4323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645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9609-D5C0-43AE-A1F2-10E53920095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2875575A-076D-4FD3-969C-881B89D0D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9DB58F83-6AF9-4869-B5D4-60607646B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75F785A7-9ACD-42B9-B8C1-0A85103CAF8B}"/>
              </a:ext>
            </a:extLst>
          </p:cNvPr>
          <p:cNvSpPr>
            <a:spLocks noGrp="1"/>
          </p:cNvSpPr>
          <p:nvPr>
            <p:ph type="dt" sz="half" idx="10"/>
          </p:nvPr>
        </p:nvSpPr>
        <p:spPr/>
        <p:txBody>
          <a:bodyPr/>
          <a:lstStyle/>
          <a:p>
            <a:endParaRPr lang="en-IL"/>
          </a:p>
        </p:txBody>
      </p:sp>
      <p:sp>
        <p:nvSpPr>
          <p:cNvPr id="6" name="Footer Placeholder 5">
            <a:extLst>
              <a:ext uri="{FF2B5EF4-FFF2-40B4-BE49-F238E27FC236}">
                <a16:creationId xmlns:a16="http://schemas.microsoft.com/office/drawing/2014/main" id="{170E8A5B-9DBE-4692-A56C-1413398E168F}"/>
              </a:ext>
            </a:extLst>
          </p:cNvPr>
          <p:cNvSpPr>
            <a:spLocks noGrp="1"/>
          </p:cNvSpPr>
          <p:nvPr>
            <p:ph type="ftr" sz="quarter" idx="11"/>
          </p:nvPr>
        </p:nvSpPr>
        <p:spPr/>
        <p:txBody>
          <a:bodyPr/>
          <a:lstStyle/>
          <a:p>
            <a:r>
              <a:rPr lang="en-US"/>
              <a:t>Add a footer</a:t>
            </a:r>
            <a:endParaRPr lang="en-IL"/>
          </a:p>
        </p:txBody>
      </p:sp>
      <p:sp>
        <p:nvSpPr>
          <p:cNvPr id="7" name="Slide Number Placeholder 6">
            <a:extLst>
              <a:ext uri="{FF2B5EF4-FFF2-40B4-BE49-F238E27FC236}">
                <a16:creationId xmlns:a16="http://schemas.microsoft.com/office/drawing/2014/main" id="{1E5C9414-0FEA-45D9-AFFB-B945BD2C5276}"/>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879970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55" name="Google Shape;155;p30"/>
          <p:cNvSpPr/>
          <p:nvPr/>
        </p:nvSpPr>
        <p:spPr>
          <a:xfrm>
            <a:off x="0" y="-47833"/>
            <a:ext cx="8900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30"/>
          <p:cNvSpPr/>
          <p:nvPr/>
        </p:nvSpPr>
        <p:spPr>
          <a:xfrm>
            <a:off x="11302000" y="-24000"/>
            <a:ext cx="8900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176827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wo columns 2">
  <p:cSld name="Title + two columns 2">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59" name="Google Shape;159;p31"/>
          <p:cNvSpPr txBox="1">
            <a:spLocks noGrp="1"/>
          </p:cNvSpPr>
          <p:nvPr>
            <p:ph type="subTitle" idx="1"/>
          </p:nvPr>
        </p:nvSpPr>
        <p:spPr>
          <a:xfrm>
            <a:off x="1651367" y="2424633"/>
            <a:ext cx="4011200" cy="68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2100"/>
              <a:buFont typeface="Montserrat"/>
              <a:buNone/>
              <a:defRPr sz="2800">
                <a:solidFill>
                  <a:schemeClr val="dk1"/>
                </a:solidFill>
                <a:latin typeface="Montserrat"/>
                <a:ea typeface="Montserrat"/>
                <a:cs typeface="Montserrat"/>
                <a:sym typeface="Montserrat"/>
              </a:defRPr>
            </a:lvl9pPr>
          </a:lstStyle>
          <a:p>
            <a:endParaRPr/>
          </a:p>
        </p:txBody>
      </p:sp>
      <p:sp>
        <p:nvSpPr>
          <p:cNvPr id="160" name="Google Shape;160;p31"/>
          <p:cNvSpPr txBox="1">
            <a:spLocks noGrp="1"/>
          </p:cNvSpPr>
          <p:nvPr>
            <p:ph type="subTitle" idx="2"/>
          </p:nvPr>
        </p:nvSpPr>
        <p:spPr>
          <a:xfrm>
            <a:off x="1651367" y="3462533"/>
            <a:ext cx="4011200" cy="15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1" name="Google Shape;161;p31"/>
          <p:cNvSpPr txBox="1">
            <a:spLocks noGrp="1"/>
          </p:cNvSpPr>
          <p:nvPr>
            <p:ph type="subTitle" idx="3"/>
          </p:nvPr>
        </p:nvSpPr>
        <p:spPr>
          <a:xfrm>
            <a:off x="6520867" y="2424633"/>
            <a:ext cx="4011200" cy="68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2100"/>
              <a:buFont typeface="Montserrat"/>
              <a:buNone/>
              <a:defRPr sz="2800">
                <a:solidFill>
                  <a:schemeClr val="dk1"/>
                </a:solidFill>
                <a:latin typeface="Montserrat"/>
                <a:ea typeface="Montserrat"/>
                <a:cs typeface="Montserrat"/>
                <a:sym typeface="Montserrat"/>
              </a:defRPr>
            </a:lvl9pPr>
          </a:lstStyle>
          <a:p>
            <a:endParaRPr/>
          </a:p>
        </p:txBody>
      </p:sp>
      <p:sp>
        <p:nvSpPr>
          <p:cNvPr id="162" name="Google Shape;162;p31"/>
          <p:cNvSpPr txBox="1">
            <a:spLocks noGrp="1"/>
          </p:cNvSpPr>
          <p:nvPr>
            <p:ph type="subTitle" idx="4"/>
          </p:nvPr>
        </p:nvSpPr>
        <p:spPr>
          <a:xfrm>
            <a:off x="6513867" y="3464367"/>
            <a:ext cx="4011200" cy="15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3" name="Google Shape;163;p31"/>
          <p:cNvSpPr/>
          <p:nvPr/>
        </p:nvSpPr>
        <p:spPr>
          <a:xfrm>
            <a:off x="100" y="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31"/>
          <p:cNvSpPr/>
          <p:nvPr/>
        </p:nvSpPr>
        <p:spPr>
          <a:xfrm rot="10800000">
            <a:off x="133" y="6104000"/>
            <a:ext cx="12192000" cy="754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9368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6619-FE5D-41A3-A2F7-DCFF1306EE3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A496714-BDA4-4579-8C71-2975EFC85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003DD0-508C-41D9-A9A8-058889F474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BE20016-6CB9-448B-86C7-A8415ED1C8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A62AC7-88D4-4C63-959A-C42E6C9572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79847D66-E309-4D10-9792-F132D94123A7}"/>
              </a:ext>
            </a:extLst>
          </p:cNvPr>
          <p:cNvSpPr>
            <a:spLocks noGrp="1"/>
          </p:cNvSpPr>
          <p:nvPr>
            <p:ph type="dt" sz="half" idx="10"/>
          </p:nvPr>
        </p:nvSpPr>
        <p:spPr/>
        <p:txBody>
          <a:bodyPr/>
          <a:lstStyle/>
          <a:p>
            <a:endParaRPr lang="en-IL"/>
          </a:p>
        </p:txBody>
      </p:sp>
      <p:sp>
        <p:nvSpPr>
          <p:cNvPr id="8" name="Footer Placeholder 7">
            <a:extLst>
              <a:ext uri="{FF2B5EF4-FFF2-40B4-BE49-F238E27FC236}">
                <a16:creationId xmlns:a16="http://schemas.microsoft.com/office/drawing/2014/main" id="{09634C4A-E77A-49DF-BE67-0D3D3CAACF9F}"/>
              </a:ext>
            </a:extLst>
          </p:cNvPr>
          <p:cNvSpPr>
            <a:spLocks noGrp="1"/>
          </p:cNvSpPr>
          <p:nvPr>
            <p:ph type="ftr" sz="quarter" idx="11"/>
          </p:nvPr>
        </p:nvSpPr>
        <p:spPr/>
        <p:txBody>
          <a:bodyPr/>
          <a:lstStyle/>
          <a:p>
            <a:r>
              <a:rPr lang="en-US"/>
              <a:t>Add a footer</a:t>
            </a:r>
            <a:endParaRPr lang="en-IL"/>
          </a:p>
        </p:txBody>
      </p:sp>
      <p:sp>
        <p:nvSpPr>
          <p:cNvPr id="9" name="Slide Number Placeholder 8">
            <a:extLst>
              <a:ext uri="{FF2B5EF4-FFF2-40B4-BE49-F238E27FC236}">
                <a16:creationId xmlns:a16="http://schemas.microsoft.com/office/drawing/2014/main" id="{F9ECC912-818A-4541-A1ED-D139C6E97161}"/>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4142590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B582-E854-4FA2-A353-2237762C6AF1}"/>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E169C07D-9BA6-4693-860C-9083E7129EBC}"/>
              </a:ext>
            </a:extLst>
          </p:cNvPr>
          <p:cNvSpPr>
            <a:spLocks noGrp="1"/>
          </p:cNvSpPr>
          <p:nvPr>
            <p:ph type="dt" sz="half" idx="10"/>
          </p:nvPr>
        </p:nvSpPr>
        <p:spPr/>
        <p:txBody>
          <a:bodyPr/>
          <a:lstStyle/>
          <a:p>
            <a:endParaRPr lang="en-IL"/>
          </a:p>
        </p:txBody>
      </p:sp>
      <p:sp>
        <p:nvSpPr>
          <p:cNvPr id="4" name="Footer Placeholder 3">
            <a:extLst>
              <a:ext uri="{FF2B5EF4-FFF2-40B4-BE49-F238E27FC236}">
                <a16:creationId xmlns:a16="http://schemas.microsoft.com/office/drawing/2014/main" id="{856E503E-C903-4754-8C50-2732C4A1A0A1}"/>
              </a:ext>
            </a:extLst>
          </p:cNvPr>
          <p:cNvSpPr>
            <a:spLocks noGrp="1"/>
          </p:cNvSpPr>
          <p:nvPr>
            <p:ph type="ftr" sz="quarter" idx="11"/>
          </p:nvPr>
        </p:nvSpPr>
        <p:spPr/>
        <p:txBody>
          <a:bodyPr/>
          <a:lstStyle/>
          <a:p>
            <a:r>
              <a:rPr lang="en-US"/>
              <a:t>Add a footer</a:t>
            </a:r>
            <a:endParaRPr lang="en-IL"/>
          </a:p>
        </p:txBody>
      </p:sp>
      <p:sp>
        <p:nvSpPr>
          <p:cNvPr id="5" name="Slide Number Placeholder 4">
            <a:extLst>
              <a:ext uri="{FF2B5EF4-FFF2-40B4-BE49-F238E27FC236}">
                <a16:creationId xmlns:a16="http://schemas.microsoft.com/office/drawing/2014/main" id="{A4395643-0061-4C34-A111-A74419429DE5}"/>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30760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1F0EA-9A73-4B78-8492-5E374ADE6E77}"/>
              </a:ext>
            </a:extLst>
          </p:cNvPr>
          <p:cNvSpPr>
            <a:spLocks noGrp="1"/>
          </p:cNvSpPr>
          <p:nvPr>
            <p:ph type="dt" sz="half" idx="10"/>
          </p:nvPr>
        </p:nvSpPr>
        <p:spPr/>
        <p:txBody>
          <a:bodyPr/>
          <a:lstStyle/>
          <a:p>
            <a:endParaRPr lang="en-IL"/>
          </a:p>
        </p:txBody>
      </p:sp>
      <p:sp>
        <p:nvSpPr>
          <p:cNvPr id="3" name="Footer Placeholder 2">
            <a:extLst>
              <a:ext uri="{FF2B5EF4-FFF2-40B4-BE49-F238E27FC236}">
                <a16:creationId xmlns:a16="http://schemas.microsoft.com/office/drawing/2014/main" id="{D28CA991-3485-4589-883A-99FBF1C437DC}"/>
              </a:ext>
            </a:extLst>
          </p:cNvPr>
          <p:cNvSpPr>
            <a:spLocks noGrp="1"/>
          </p:cNvSpPr>
          <p:nvPr>
            <p:ph type="ftr" sz="quarter" idx="11"/>
          </p:nvPr>
        </p:nvSpPr>
        <p:spPr/>
        <p:txBody>
          <a:bodyPr/>
          <a:lstStyle/>
          <a:p>
            <a:r>
              <a:rPr lang="en-US"/>
              <a:t>Add a footer</a:t>
            </a:r>
            <a:endParaRPr lang="en-IL"/>
          </a:p>
        </p:txBody>
      </p:sp>
      <p:sp>
        <p:nvSpPr>
          <p:cNvPr id="4" name="Slide Number Placeholder 3">
            <a:extLst>
              <a:ext uri="{FF2B5EF4-FFF2-40B4-BE49-F238E27FC236}">
                <a16:creationId xmlns:a16="http://schemas.microsoft.com/office/drawing/2014/main" id="{C3299524-84A0-47D8-9482-AFDE92AC71D7}"/>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506231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6D53-5D3F-4269-8401-D165864AC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95E341D9-03C4-43D7-B3BF-5E5261C3AE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FBF24BB-03D9-41C6-84C6-821AF657F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9FD17B-B587-4C63-AFAF-6FEAB660DA22}"/>
              </a:ext>
            </a:extLst>
          </p:cNvPr>
          <p:cNvSpPr>
            <a:spLocks noGrp="1"/>
          </p:cNvSpPr>
          <p:nvPr>
            <p:ph type="dt" sz="half" idx="10"/>
          </p:nvPr>
        </p:nvSpPr>
        <p:spPr/>
        <p:txBody>
          <a:bodyPr/>
          <a:lstStyle/>
          <a:p>
            <a:endParaRPr lang="en-IL"/>
          </a:p>
        </p:txBody>
      </p:sp>
      <p:sp>
        <p:nvSpPr>
          <p:cNvPr id="6" name="Footer Placeholder 5">
            <a:extLst>
              <a:ext uri="{FF2B5EF4-FFF2-40B4-BE49-F238E27FC236}">
                <a16:creationId xmlns:a16="http://schemas.microsoft.com/office/drawing/2014/main" id="{E94ED79D-7279-4194-92E7-6D5BE86BB8E6}"/>
              </a:ext>
            </a:extLst>
          </p:cNvPr>
          <p:cNvSpPr>
            <a:spLocks noGrp="1"/>
          </p:cNvSpPr>
          <p:nvPr>
            <p:ph type="ftr" sz="quarter" idx="11"/>
          </p:nvPr>
        </p:nvSpPr>
        <p:spPr/>
        <p:txBody>
          <a:bodyPr/>
          <a:lstStyle/>
          <a:p>
            <a:r>
              <a:rPr lang="en-US"/>
              <a:t>Add a footer</a:t>
            </a:r>
            <a:endParaRPr lang="en-IL"/>
          </a:p>
        </p:txBody>
      </p:sp>
      <p:sp>
        <p:nvSpPr>
          <p:cNvPr id="7" name="Slide Number Placeholder 6">
            <a:extLst>
              <a:ext uri="{FF2B5EF4-FFF2-40B4-BE49-F238E27FC236}">
                <a16:creationId xmlns:a16="http://schemas.microsoft.com/office/drawing/2014/main" id="{6CE62E5B-D107-4D58-91BA-B4ADA8D917A3}"/>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1657159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D192D-EE91-4B49-8E1A-076CD7C278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B42CB113-6AEF-4B7F-96B6-61D0300C0D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7CFC9403-6BA6-4E28-A207-F0D461625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D8FFB1-0448-4889-8A53-29A58213B632}"/>
              </a:ext>
            </a:extLst>
          </p:cNvPr>
          <p:cNvSpPr>
            <a:spLocks noGrp="1"/>
          </p:cNvSpPr>
          <p:nvPr>
            <p:ph type="dt" sz="half" idx="10"/>
          </p:nvPr>
        </p:nvSpPr>
        <p:spPr/>
        <p:txBody>
          <a:bodyPr/>
          <a:lstStyle/>
          <a:p>
            <a:endParaRPr lang="en-IL"/>
          </a:p>
        </p:txBody>
      </p:sp>
      <p:sp>
        <p:nvSpPr>
          <p:cNvPr id="6" name="Footer Placeholder 5">
            <a:extLst>
              <a:ext uri="{FF2B5EF4-FFF2-40B4-BE49-F238E27FC236}">
                <a16:creationId xmlns:a16="http://schemas.microsoft.com/office/drawing/2014/main" id="{C07AEC3A-2D17-419F-8FC7-EF01FAF262CE}"/>
              </a:ext>
            </a:extLst>
          </p:cNvPr>
          <p:cNvSpPr>
            <a:spLocks noGrp="1"/>
          </p:cNvSpPr>
          <p:nvPr>
            <p:ph type="ftr" sz="quarter" idx="11"/>
          </p:nvPr>
        </p:nvSpPr>
        <p:spPr/>
        <p:txBody>
          <a:bodyPr/>
          <a:lstStyle/>
          <a:p>
            <a:r>
              <a:rPr lang="en-US"/>
              <a:t>Add a footer</a:t>
            </a:r>
            <a:endParaRPr lang="en-IL"/>
          </a:p>
        </p:txBody>
      </p:sp>
      <p:sp>
        <p:nvSpPr>
          <p:cNvPr id="7" name="Slide Number Placeholder 6">
            <a:extLst>
              <a:ext uri="{FF2B5EF4-FFF2-40B4-BE49-F238E27FC236}">
                <a16:creationId xmlns:a16="http://schemas.microsoft.com/office/drawing/2014/main" id="{CD12BB5E-3584-49C2-8839-CF93CCB208D1}"/>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251580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955D50-4580-4F18-A1F3-F371E8E356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52DCB1A-0A9A-4714-BA23-9103D964FA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7F0CCD5-86D1-47C4-813E-443AC9DF6E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L"/>
          </a:p>
        </p:txBody>
      </p:sp>
      <p:sp>
        <p:nvSpPr>
          <p:cNvPr id="5" name="Footer Placeholder 4">
            <a:extLst>
              <a:ext uri="{FF2B5EF4-FFF2-40B4-BE49-F238E27FC236}">
                <a16:creationId xmlns:a16="http://schemas.microsoft.com/office/drawing/2014/main" id="{1492D242-5547-4759-920D-478FF14D49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IL"/>
          </a:p>
        </p:txBody>
      </p:sp>
      <p:sp>
        <p:nvSpPr>
          <p:cNvPr id="6" name="Slide Number Placeholder 5">
            <a:extLst>
              <a:ext uri="{FF2B5EF4-FFF2-40B4-BE49-F238E27FC236}">
                <a16:creationId xmlns:a16="http://schemas.microsoft.com/office/drawing/2014/main" id="{968C7B86-5892-420C-BE4C-B98CB16211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D161C-3EB9-424C-88A0-BF37BCD46FDB}" type="slidenum">
              <a:rPr lang="en-IL" smtClean="0"/>
              <a:t>‹#›</a:t>
            </a:fld>
            <a:endParaRPr lang="en-IL"/>
          </a:p>
        </p:txBody>
      </p:sp>
    </p:spTree>
    <p:extLst>
      <p:ext uri="{BB962C8B-B14F-4D97-AF65-F5344CB8AC3E}">
        <p14:creationId xmlns:p14="http://schemas.microsoft.com/office/powerpoint/2010/main" val="1301686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1" r:id="rId12"/>
    <p:sldLayoutId id="214748369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0000" y="593367"/>
            <a:ext cx="1041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890000" y="1536633"/>
            <a:ext cx="104120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88749105"/>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7.png"/><Relationship Id="rId12" Type="http://schemas.microsoft.com/office/2007/relationships/hdphoto" Target="../media/hdphoto3.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microsoft.com/office/2007/relationships/hdphoto" Target="../media/hdphoto2.wdp"/><Relationship Id="rId4" Type="http://schemas.openxmlformats.org/officeDocument/2006/relationships/image" Target="../media/image2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gif"/><Relationship Id="rId7" Type="http://schemas.openxmlformats.org/officeDocument/2006/relationships/image" Target="../media/image39.gi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8.gif"/><Relationship Id="rId5" Type="http://schemas.openxmlformats.org/officeDocument/2006/relationships/image" Target="../media/image37.png"/><Relationship Id="rId4" Type="http://schemas.openxmlformats.org/officeDocument/2006/relationships/image" Target="../media/image36.gi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4.png"/><Relationship Id="rId9" Type="http://schemas.microsoft.com/office/2007/relationships/diagramDrawing" Target="../diagrams/drawing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gif"/><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72"/>
        <p:cNvGrpSpPr/>
        <p:nvPr/>
      </p:nvGrpSpPr>
      <p:grpSpPr>
        <a:xfrm>
          <a:off x="0" y="0"/>
          <a:ext cx="0" cy="0"/>
          <a:chOff x="0" y="0"/>
          <a:chExt cx="0" cy="0"/>
        </a:xfrm>
      </p:grpSpPr>
      <p:sp>
        <p:nvSpPr>
          <p:cNvPr id="4" name="Rectangle 3">
            <a:extLst>
              <a:ext uri="{FF2B5EF4-FFF2-40B4-BE49-F238E27FC236}">
                <a16:creationId xmlns:a16="http://schemas.microsoft.com/office/drawing/2014/main" id="{C067A632-110E-4762-8B03-B28ED010DB35}"/>
              </a:ext>
            </a:extLst>
          </p:cNvPr>
          <p:cNvSpPr/>
          <p:nvPr/>
        </p:nvSpPr>
        <p:spPr>
          <a:xfrm>
            <a:off x="5191125" y="0"/>
            <a:ext cx="7000873" cy="6858000"/>
          </a:xfrm>
          <a:prstGeom prst="rect">
            <a:avLst/>
          </a:prstGeom>
          <a:solidFill>
            <a:srgbClr val="C0A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3" name="Google Shape;173;p34"/>
          <p:cNvSpPr txBox="1">
            <a:spLocks noGrp="1"/>
          </p:cNvSpPr>
          <p:nvPr>
            <p:ph type="ctrTitle"/>
          </p:nvPr>
        </p:nvSpPr>
        <p:spPr>
          <a:xfrm>
            <a:off x="5191123" y="1977819"/>
            <a:ext cx="7000875" cy="2902361"/>
          </a:xfrm>
          <a:prstGeom prst="rect">
            <a:avLst/>
          </a:prstGeom>
        </p:spPr>
        <p:txBody>
          <a:bodyPr spcFirstLastPara="1" wrap="square" lIns="121900" tIns="121900" rIns="121900" bIns="121900" anchor="ctr" anchorCtr="0">
            <a:noAutofit/>
          </a:bodyPr>
          <a:lstStyle/>
          <a:p>
            <a:pPr lvl="0"/>
            <a:r>
              <a:rPr lang="en-US" sz="8000" b="1"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Emotion Classification</a:t>
            </a:r>
          </a:p>
        </p:txBody>
      </p:sp>
      <p:pic>
        <p:nvPicPr>
          <p:cNvPr id="2" name="Picture 1">
            <a:extLst>
              <a:ext uri="{FF2B5EF4-FFF2-40B4-BE49-F238E27FC236}">
                <a16:creationId xmlns:a16="http://schemas.microsoft.com/office/drawing/2014/main" id="{1DB4E38B-C2B5-4222-9838-269276AD8D6F}"/>
              </a:ext>
            </a:extLst>
          </p:cNvPr>
          <p:cNvPicPr>
            <a:picLocks noChangeAspect="1"/>
          </p:cNvPicPr>
          <p:nvPr/>
        </p:nvPicPr>
        <p:blipFill>
          <a:blip r:embed="rId3"/>
          <a:stretch>
            <a:fillRect/>
          </a:stretch>
        </p:blipFill>
        <p:spPr>
          <a:xfrm>
            <a:off x="672569" y="749300"/>
            <a:ext cx="3848100" cy="5359400"/>
          </a:xfrm>
          <a:prstGeom prst="rect">
            <a:avLst/>
          </a:prstGeom>
        </p:spPr>
      </p:pic>
    </p:spTree>
    <p:extLst>
      <p:ext uri="{BB962C8B-B14F-4D97-AF65-F5344CB8AC3E}">
        <p14:creationId xmlns:p14="http://schemas.microsoft.com/office/powerpoint/2010/main" val="1201470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Rectangle 4">
            <a:extLst>
              <a:ext uri="{FF2B5EF4-FFF2-40B4-BE49-F238E27FC236}">
                <a16:creationId xmlns:a16="http://schemas.microsoft.com/office/drawing/2014/main" id="{61C97451-FECB-4A9A-AE9D-5480861B0A7A}"/>
              </a:ext>
            </a:extLst>
          </p:cNvPr>
          <p:cNvSpPr/>
          <p:nvPr/>
        </p:nvSpPr>
        <p:spPr>
          <a:xfrm>
            <a:off x="322666" y="40841"/>
            <a:ext cx="3888528" cy="548797"/>
          </a:xfrm>
          <a:prstGeom prst="rect">
            <a:avLst/>
          </a:prstGeom>
        </p:spPr>
        <p:txBody>
          <a:bodyPr vert="horz" lIns="91440" tIns="45720" rIns="91440" bIns="45720" rtlCol="0">
            <a:normAutofit/>
          </a:bodyPr>
          <a:lstStyle/>
          <a:p>
            <a:pPr>
              <a:lnSpc>
                <a:spcPct val="90000"/>
              </a:lnSpc>
              <a:spcAft>
                <a:spcPts val="600"/>
              </a:spcAft>
            </a:pPr>
            <a:r>
              <a:rPr lang="en-US" sz="3200" b="1" dirty="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7 Target values</a:t>
            </a:r>
          </a:p>
        </p:txBody>
      </p:sp>
      <p:pic>
        <p:nvPicPr>
          <p:cNvPr id="4" name="Picture 3">
            <a:extLst>
              <a:ext uri="{FF2B5EF4-FFF2-40B4-BE49-F238E27FC236}">
                <a16:creationId xmlns:a16="http://schemas.microsoft.com/office/drawing/2014/main" id="{D5A87602-88ED-48BC-97B5-52092DA25976}"/>
              </a:ext>
            </a:extLst>
          </p:cNvPr>
          <p:cNvPicPr>
            <a:picLocks noChangeAspect="1"/>
          </p:cNvPicPr>
          <p:nvPr/>
        </p:nvPicPr>
        <p:blipFill rotWithShape="1">
          <a:blip r:embed="rId3"/>
          <a:srcRect r="866"/>
          <a:stretch/>
        </p:blipFill>
        <p:spPr>
          <a:xfrm>
            <a:off x="6094476" y="972336"/>
            <a:ext cx="6000761" cy="4539886"/>
          </a:xfrm>
          <a:prstGeom prst="rect">
            <a:avLst/>
          </a:prstGeom>
        </p:spPr>
      </p:pic>
      <p:sp>
        <p:nvSpPr>
          <p:cNvPr id="2" name="Slide Number Placeholder 1">
            <a:extLst>
              <a:ext uri="{FF2B5EF4-FFF2-40B4-BE49-F238E27FC236}">
                <a16:creationId xmlns:a16="http://schemas.microsoft.com/office/drawing/2014/main" id="{9D078E6D-9C93-4663-BE0D-CCE3AFA714C3}"/>
              </a:ext>
            </a:extLst>
          </p:cNvPr>
          <p:cNvSpPr>
            <a:spLocks noGrp="1"/>
          </p:cNvSpPr>
          <p:nvPr>
            <p:ph type="sldNum" sz="quarter" idx="12"/>
          </p:nvPr>
        </p:nvSpPr>
        <p:spPr>
          <a:xfrm>
            <a:off x="11430000" y="6484557"/>
            <a:ext cx="758952" cy="365125"/>
          </a:xfrm>
        </p:spPr>
        <p:txBody>
          <a:bodyPr vert="horz" lIns="91440" tIns="45720" rIns="91440" bIns="45720" rtlCol="0" anchor="ctr">
            <a:normAutofit/>
          </a:bodyPr>
          <a:lstStyle/>
          <a:p>
            <a:pPr>
              <a:spcAft>
                <a:spcPts val="600"/>
              </a:spcAft>
            </a:pPr>
            <a:fld id="{8A8D161C-3EB9-424C-88A0-BF37BCD46FDB}" type="slidenum">
              <a:rPr lang="en-US" smtClean="0"/>
              <a:pPr>
                <a:spcAft>
                  <a:spcPts val="600"/>
                </a:spcAft>
              </a:pPr>
              <a:t>10</a:t>
            </a:fld>
            <a:endParaRPr lang="en-US"/>
          </a:p>
        </p:txBody>
      </p:sp>
      <p:pic>
        <p:nvPicPr>
          <p:cNvPr id="9" name="Picture 8">
            <a:extLst>
              <a:ext uri="{FF2B5EF4-FFF2-40B4-BE49-F238E27FC236}">
                <a16:creationId xmlns:a16="http://schemas.microsoft.com/office/drawing/2014/main" id="{F0C5D660-D3C8-478A-8FCB-47C40CEE8D5F}"/>
              </a:ext>
            </a:extLst>
          </p:cNvPr>
          <p:cNvPicPr>
            <a:picLocks noChangeAspect="1"/>
          </p:cNvPicPr>
          <p:nvPr/>
        </p:nvPicPr>
        <p:blipFill>
          <a:blip r:embed="rId4"/>
          <a:stretch>
            <a:fillRect/>
          </a:stretch>
        </p:blipFill>
        <p:spPr>
          <a:xfrm>
            <a:off x="1029916" y="2772425"/>
            <a:ext cx="1311340" cy="1440000"/>
          </a:xfrm>
          <a:prstGeom prst="rect">
            <a:avLst/>
          </a:prstGeom>
        </p:spPr>
      </p:pic>
      <p:sp>
        <p:nvSpPr>
          <p:cNvPr id="13" name="Rectangle 12">
            <a:extLst>
              <a:ext uri="{FF2B5EF4-FFF2-40B4-BE49-F238E27FC236}">
                <a16:creationId xmlns:a16="http://schemas.microsoft.com/office/drawing/2014/main" id="{63D5E6E0-BBBF-4AA3-95B4-8A03E0BE3595}"/>
              </a:ext>
            </a:extLst>
          </p:cNvPr>
          <p:cNvSpPr/>
          <p:nvPr/>
        </p:nvSpPr>
        <p:spPr>
          <a:xfrm>
            <a:off x="976314" y="4212425"/>
            <a:ext cx="1364942" cy="4228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Anger</a:t>
            </a:r>
          </a:p>
        </p:txBody>
      </p:sp>
      <p:pic>
        <p:nvPicPr>
          <p:cNvPr id="11" name="Picture 10">
            <a:extLst>
              <a:ext uri="{FF2B5EF4-FFF2-40B4-BE49-F238E27FC236}">
                <a16:creationId xmlns:a16="http://schemas.microsoft.com/office/drawing/2014/main" id="{45A723C4-63F9-471D-B1A9-A2FDC33278BF}"/>
              </a:ext>
            </a:extLst>
          </p:cNvPr>
          <p:cNvPicPr>
            <a:picLocks noChangeAspect="1"/>
          </p:cNvPicPr>
          <p:nvPr/>
        </p:nvPicPr>
        <p:blipFill rotWithShape="1">
          <a:blip r:embed="rId5"/>
          <a:srcRect b="9357"/>
          <a:stretch/>
        </p:blipFill>
        <p:spPr>
          <a:xfrm>
            <a:off x="1985071" y="830275"/>
            <a:ext cx="1311340" cy="1440000"/>
          </a:xfrm>
          <a:prstGeom prst="rect">
            <a:avLst/>
          </a:prstGeom>
        </p:spPr>
      </p:pic>
      <p:sp>
        <p:nvSpPr>
          <p:cNvPr id="14" name="Rectangle 13">
            <a:extLst>
              <a:ext uri="{FF2B5EF4-FFF2-40B4-BE49-F238E27FC236}">
                <a16:creationId xmlns:a16="http://schemas.microsoft.com/office/drawing/2014/main" id="{687C6ACE-CE07-4D14-92DF-BADB89323D4F}"/>
              </a:ext>
            </a:extLst>
          </p:cNvPr>
          <p:cNvSpPr/>
          <p:nvPr/>
        </p:nvSpPr>
        <p:spPr>
          <a:xfrm>
            <a:off x="1985071" y="2272446"/>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Surprise</a:t>
            </a:r>
          </a:p>
        </p:txBody>
      </p:sp>
      <p:pic>
        <p:nvPicPr>
          <p:cNvPr id="16" name="Picture 15">
            <a:extLst>
              <a:ext uri="{FF2B5EF4-FFF2-40B4-BE49-F238E27FC236}">
                <a16:creationId xmlns:a16="http://schemas.microsoft.com/office/drawing/2014/main" id="{7EFE45E5-7F37-4AE9-B2CF-8589CB1E73A4}"/>
              </a:ext>
            </a:extLst>
          </p:cNvPr>
          <p:cNvPicPr>
            <a:picLocks noChangeAspect="1"/>
          </p:cNvPicPr>
          <p:nvPr/>
        </p:nvPicPr>
        <p:blipFill>
          <a:blip r:embed="rId6"/>
          <a:stretch>
            <a:fillRect/>
          </a:stretch>
        </p:blipFill>
        <p:spPr>
          <a:xfrm>
            <a:off x="511510" y="830275"/>
            <a:ext cx="1174076" cy="1440000"/>
          </a:xfrm>
          <a:prstGeom prst="rect">
            <a:avLst/>
          </a:prstGeom>
        </p:spPr>
      </p:pic>
      <p:sp>
        <p:nvSpPr>
          <p:cNvPr id="18" name="Rectangle 17">
            <a:extLst>
              <a:ext uri="{FF2B5EF4-FFF2-40B4-BE49-F238E27FC236}">
                <a16:creationId xmlns:a16="http://schemas.microsoft.com/office/drawing/2014/main" id="{32F5AA4F-EEE6-4D54-A7D3-3A8D1EC2D38C}"/>
              </a:ext>
            </a:extLst>
          </p:cNvPr>
          <p:cNvSpPr/>
          <p:nvPr/>
        </p:nvSpPr>
        <p:spPr>
          <a:xfrm>
            <a:off x="511509" y="2272446"/>
            <a:ext cx="1174077"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Happy</a:t>
            </a:r>
          </a:p>
        </p:txBody>
      </p:sp>
      <p:pic>
        <p:nvPicPr>
          <p:cNvPr id="19" name="Picture 18">
            <a:extLst>
              <a:ext uri="{FF2B5EF4-FFF2-40B4-BE49-F238E27FC236}">
                <a16:creationId xmlns:a16="http://schemas.microsoft.com/office/drawing/2014/main" id="{5B53D1AF-A5BB-4ED8-A063-866E2E57CD5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595896" y="830275"/>
            <a:ext cx="1224235" cy="1440000"/>
          </a:xfrm>
          <a:prstGeom prst="rect">
            <a:avLst/>
          </a:prstGeom>
        </p:spPr>
      </p:pic>
      <p:sp>
        <p:nvSpPr>
          <p:cNvPr id="20" name="Rectangle 19">
            <a:extLst>
              <a:ext uri="{FF2B5EF4-FFF2-40B4-BE49-F238E27FC236}">
                <a16:creationId xmlns:a16="http://schemas.microsoft.com/office/drawing/2014/main" id="{F1B934DB-AEF2-4663-8DBC-1BA505F9DB32}"/>
              </a:ext>
            </a:extLst>
          </p:cNvPr>
          <p:cNvSpPr/>
          <p:nvPr/>
        </p:nvSpPr>
        <p:spPr>
          <a:xfrm>
            <a:off x="3568674" y="2270275"/>
            <a:ext cx="1364942" cy="4228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Contempt</a:t>
            </a:r>
          </a:p>
        </p:txBody>
      </p:sp>
      <p:pic>
        <p:nvPicPr>
          <p:cNvPr id="24" name="Picture 23">
            <a:extLst>
              <a:ext uri="{FF2B5EF4-FFF2-40B4-BE49-F238E27FC236}">
                <a16:creationId xmlns:a16="http://schemas.microsoft.com/office/drawing/2014/main" id="{20F836FE-DC11-4DFE-83E7-FC5A9EE136B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3015293" y="2772425"/>
            <a:ext cx="1299740" cy="1440000"/>
          </a:xfrm>
          <a:prstGeom prst="rect">
            <a:avLst/>
          </a:prstGeom>
        </p:spPr>
      </p:pic>
      <p:pic>
        <p:nvPicPr>
          <p:cNvPr id="26" name="Picture 25">
            <a:extLst>
              <a:ext uri="{FF2B5EF4-FFF2-40B4-BE49-F238E27FC236}">
                <a16:creationId xmlns:a16="http://schemas.microsoft.com/office/drawing/2014/main" id="{CA411DF8-1249-44F0-9ADA-C843996063A6}"/>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59611" y="4876862"/>
            <a:ext cx="1351320" cy="1440000"/>
          </a:xfrm>
          <a:prstGeom prst="rect">
            <a:avLst/>
          </a:prstGeom>
        </p:spPr>
      </p:pic>
      <p:pic>
        <p:nvPicPr>
          <p:cNvPr id="27" name="Picture 26">
            <a:extLst>
              <a:ext uri="{FF2B5EF4-FFF2-40B4-BE49-F238E27FC236}">
                <a16:creationId xmlns:a16="http://schemas.microsoft.com/office/drawing/2014/main" id="{ECA103F2-17D1-475E-994F-0E7FA963E716}"/>
              </a:ext>
            </a:extLst>
          </p:cNvPr>
          <p:cNvPicPr>
            <a:picLocks noChangeAspect="1"/>
          </p:cNvPicPr>
          <p:nvPr/>
        </p:nvPicPr>
        <p:blipFill>
          <a:blip r:embed="rId13"/>
          <a:stretch>
            <a:fillRect/>
          </a:stretch>
        </p:blipFill>
        <p:spPr>
          <a:xfrm>
            <a:off x="2718731" y="4876862"/>
            <a:ext cx="1305290" cy="1440000"/>
          </a:xfrm>
          <a:prstGeom prst="rect">
            <a:avLst/>
          </a:prstGeom>
        </p:spPr>
      </p:pic>
      <p:sp>
        <p:nvSpPr>
          <p:cNvPr id="28" name="Rectangle 27">
            <a:extLst>
              <a:ext uri="{FF2B5EF4-FFF2-40B4-BE49-F238E27FC236}">
                <a16:creationId xmlns:a16="http://schemas.microsoft.com/office/drawing/2014/main" id="{68A65DB7-EA41-4288-8C9A-9DA977668A2D}"/>
              </a:ext>
            </a:extLst>
          </p:cNvPr>
          <p:cNvSpPr/>
          <p:nvPr/>
        </p:nvSpPr>
        <p:spPr>
          <a:xfrm>
            <a:off x="3009493" y="4213226"/>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Sadness</a:t>
            </a:r>
          </a:p>
        </p:txBody>
      </p:sp>
      <p:sp>
        <p:nvSpPr>
          <p:cNvPr id="29" name="Rectangle 28">
            <a:extLst>
              <a:ext uri="{FF2B5EF4-FFF2-40B4-BE49-F238E27FC236}">
                <a16:creationId xmlns:a16="http://schemas.microsoft.com/office/drawing/2014/main" id="{398719FA-4CF4-42EA-9507-7B7EDA0A7A78}"/>
              </a:ext>
            </a:extLst>
          </p:cNvPr>
          <p:cNvSpPr/>
          <p:nvPr/>
        </p:nvSpPr>
        <p:spPr>
          <a:xfrm>
            <a:off x="673731" y="6316862"/>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Fear</a:t>
            </a:r>
          </a:p>
        </p:txBody>
      </p:sp>
      <p:sp>
        <p:nvSpPr>
          <p:cNvPr id="30" name="Rectangle 29">
            <a:extLst>
              <a:ext uri="{FF2B5EF4-FFF2-40B4-BE49-F238E27FC236}">
                <a16:creationId xmlns:a16="http://schemas.microsoft.com/office/drawing/2014/main" id="{EE3848E2-4870-42C2-B58C-98A128102C2C}"/>
              </a:ext>
            </a:extLst>
          </p:cNvPr>
          <p:cNvSpPr/>
          <p:nvPr/>
        </p:nvSpPr>
        <p:spPr>
          <a:xfrm>
            <a:off x="2672742" y="6318282"/>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Disgust</a:t>
            </a:r>
          </a:p>
        </p:txBody>
      </p:sp>
      <p:pic>
        <p:nvPicPr>
          <p:cNvPr id="31" name="Picture 30">
            <a:extLst>
              <a:ext uri="{FF2B5EF4-FFF2-40B4-BE49-F238E27FC236}">
                <a16:creationId xmlns:a16="http://schemas.microsoft.com/office/drawing/2014/main" id="{AE98EF5B-2893-4231-A06B-BD2507418769}"/>
              </a:ext>
            </a:extLst>
          </p:cNvPr>
          <p:cNvPicPr>
            <a:picLocks noChangeAspect="1"/>
          </p:cNvPicPr>
          <p:nvPr/>
        </p:nvPicPr>
        <p:blipFill>
          <a:blip r:embed="rId4">
            <a:duotone>
              <a:prstClr val="black"/>
              <a:srgbClr val="C03D3E">
                <a:tint val="45000"/>
                <a:satMod val="400000"/>
              </a:srgbClr>
            </a:duotone>
          </a:blip>
          <a:stretch>
            <a:fillRect/>
          </a:stretch>
        </p:blipFill>
        <p:spPr>
          <a:xfrm>
            <a:off x="1029916" y="2771005"/>
            <a:ext cx="1311340" cy="1440000"/>
          </a:xfrm>
          <a:prstGeom prst="rect">
            <a:avLst/>
          </a:prstGeom>
        </p:spPr>
      </p:pic>
      <p:pic>
        <p:nvPicPr>
          <p:cNvPr id="32" name="Picture 31">
            <a:extLst>
              <a:ext uri="{FF2B5EF4-FFF2-40B4-BE49-F238E27FC236}">
                <a16:creationId xmlns:a16="http://schemas.microsoft.com/office/drawing/2014/main" id="{316AA06C-0B91-4E5B-8388-4682824AD067}"/>
              </a:ext>
            </a:extLst>
          </p:cNvPr>
          <p:cNvPicPr>
            <a:picLocks noChangeAspect="1"/>
          </p:cNvPicPr>
          <p:nvPr/>
        </p:nvPicPr>
        <p:blipFill rotWithShape="1">
          <a:blip r:embed="rId5">
            <a:duotone>
              <a:prstClr val="black"/>
              <a:srgbClr val="E1812C">
                <a:tint val="45000"/>
                <a:satMod val="400000"/>
              </a:srgbClr>
            </a:duotone>
          </a:blip>
          <a:srcRect b="9357"/>
          <a:stretch/>
        </p:blipFill>
        <p:spPr>
          <a:xfrm>
            <a:off x="1985071" y="828855"/>
            <a:ext cx="1311340" cy="1440000"/>
          </a:xfrm>
          <a:prstGeom prst="rect">
            <a:avLst/>
          </a:prstGeom>
        </p:spPr>
      </p:pic>
      <p:pic>
        <p:nvPicPr>
          <p:cNvPr id="33" name="Picture 32">
            <a:extLst>
              <a:ext uri="{FF2B5EF4-FFF2-40B4-BE49-F238E27FC236}">
                <a16:creationId xmlns:a16="http://schemas.microsoft.com/office/drawing/2014/main" id="{4AC9FF20-28EB-4D86-9600-5D38D37A1F75}"/>
              </a:ext>
            </a:extLst>
          </p:cNvPr>
          <p:cNvPicPr>
            <a:picLocks noChangeAspect="1"/>
          </p:cNvPicPr>
          <p:nvPr/>
        </p:nvPicPr>
        <p:blipFill>
          <a:blip r:embed="rId6">
            <a:duotone>
              <a:prstClr val="black"/>
              <a:srgbClr val="3274A1">
                <a:tint val="45000"/>
                <a:satMod val="400000"/>
              </a:srgbClr>
            </a:duotone>
          </a:blip>
          <a:stretch>
            <a:fillRect/>
          </a:stretch>
        </p:blipFill>
        <p:spPr>
          <a:xfrm>
            <a:off x="511510" y="828855"/>
            <a:ext cx="1174076" cy="1440000"/>
          </a:xfrm>
          <a:prstGeom prst="rect">
            <a:avLst/>
          </a:prstGeom>
        </p:spPr>
      </p:pic>
      <p:pic>
        <p:nvPicPr>
          <p:cNvPr id="34" name="Picture 33">
            <a:extLst>
              <a:ext uri="{FF2B5EF4-FFF2-40B4-BE49-F238E27FC236}">
                <a16:creationId xmlns:a16="http://schemas.microsoft.com/office/drawing/2014/main" id="{2D592EA7-300C-4D2E-A169-D6B54CEC91BB}"/>
              </a:ext>
            </a:extLst>
          </p:cNvPr>
          <p:cNvPicPr>
            <a:picLocks noChangeAspect="1"/>
          </p:cNvPicPr>
          <p:nvPr/>
        </p:nvPicPr>
        <p:blipFill>
          <a:blip r:embed="rId7">
            <a:duotone>
              <a:prstClr val="black"/>
              <a:srgbClr val="3A923A">
                <a:tint val="45000"/>
                <a:satMod val="400000"/>
              </a:srgbClr>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595896" y="828855"/>
            <a:ext cx="1224235" cy="1440000"/>
          </a:xfrm>
          <a:prstGeom prst="rect">
            <a:avLst/>
          </a:prstGeom>
        </p:spPr>
      </p:pic>
      <p:pic>
        <p:nvPicPr>
          <p:cNvPr id="35" name="Picture 34">
            <a:extLst>
              <a:ext uri="{FF2B5EF4-FFF2-40B4-BE49-F238E27FC236}">
                <a16:creationId xmlns:a16="http://schemas.microsoft.com/office/drawing/2014/main" id="{88159B64-D834-4724-AFB4-8E2098875482}"/>
              </a:ext>
            </a:extLst>
          </p:cNvPr>
          <p:cNvPicPr>
            <a:picLocks noChangeAspect="1"/>
          </p:cNvPicPr>
          <p:nvPr/>
        </p:nvPicPr>
        <p:blipFill>
          <a:blip r:embed="rId9">
            <a:duotone>
              <a:prstClr val="black"/>
              <a:srgbClr val="9372B2">
                <a:tint val="45000"/>
                <a:satMod val="400000"/>
              </a:srgbClr>
            </a:duotone>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3015293" y="2771005"/>
            <a:ext cx="1299740" cy="1440000"/>
          </a:xfrm>
          <a:prstGeom prst="rect">
            <a:avLst/>
          </a:prstGeom>
        </p:spPr>
      </p:pic>
      <p:pic>
        <p:nvPicPr>
          <p:cNvPr id="36" name="Picture 35">
            <a:extLst>
              <a:ext uri="{FF2B5EF4-FFF2-40B4-BE49-F238E27FC236}">
                <a16:creationId xmlns:a16="http://schemas.microsoft.com/office/drawing/2014/main" id="{8C6BD462-ED15-4134-9CA7-5B8BA5384416}"/>
              </a:ext>
            </a:extLst>
          </p:cNvPr>
          <p:cNvPicPr>
            <a:picLocks noChangeAspect="1"/>
          </p:cNvPicPr>
          <p:nvPr/>
        </p:nvPicPr>
        <p:blipFill>
          <a:blip r:embed="rId11">
            <a:duotone>
              <a:prstClr val="black"/>
              <a:srgbClr val="845B53">
                <a:tint val="45000"/>
                <a:satMod val="400000"/>
              </a:srgbClr>
            </a:duotone>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59611" y="4875442"/>
            <a:ext cx="1351320" cy="1440000"/>
          </a:xfrm>
          <a:prstGeom prst="rect">
            <a:avLst/>
          </a:prstGeom>
        </p:spPr>
      </p:pic>
      <p:pic>
        <p:nvPicPr>
          <p:cNvPr id="37" name="Picture 36">
            <a:extLst>
              <a:ext uri="{FF2B5EF4-FFF2-40B4-BE49-F238E27FC236}">
                <a16:creationId xmlns:a16="http://schemas.microsoft.com/office/drawing/2014/main" id="{F70192F5-4737-4EC3-91FA-53D1299DF9C2}"/>
              </a:ext>
            </a:extLst>
          </p:cNvPr>
          <p:cNvPicPr>
            <a:picLocks noChangeAspect="1"/>
          </p:cNvPicPr>
          <p:nvPr/>
        </p:nvPicPr>
        <p:blipFill>
          <a:blip r:embed="rId13">
            <a:duotone>
              <a:prstClr val="black"/>
              <a:srgbClr val="D684BD">
                <a:tint val="45000"/>
                <a:satMod val="400000"/>
              </a:srgbClr>
            </a:duotone>
          </a:blip>
          <a:stretch>
            <a:fillRect/>
          </a:stretch>
        </p:blipFill>
        <p:spPr>
          <a:xfrm>
            <a:off x="2718731" y="4875442"/>
            <a:ext cx="1305290" cy="1440000"/>
          </a:xfrm>
          <a:prstGeom prst="rect">
            <a:avLst/>
          </a:prstGeom>
        </p:spPr>
      </p:pic>
      <p:sp>
        <p:nvSpPr>
          <p:cNvPr id="38" name="Rectangle 37">
            <a:extLst>
              <a:ext uri="{FF2B5EF4-FFF2-40B4-BE49-F238E27FC236}">
                <a16:creationId xmlns:a16="http://schemas.microsoft.com/office/drawing/2014/main" id="{4667A49F-8A10-4FE1-A6B5-B33C06CA739E}"/>
              </a:ext>
            </a:extLst>
          </p:cNvPr>
          <p:cNvSpPr/>
          <p:nvPr/>
        </p:nvSpPr>
        <p:spPr>
          <a:xfrm>
            <a:off x="8483755" y="5277803"/>
            <a:ext cx="1421295" cy="46883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a:p>
        </p:txBody>
      </p:sp>
    </p:spTree>
    <p:extLst>
      <p:ext uri="{BB962C8B-B14F-4D97-AF65-F5344CB8AC3E}">
        <p14:creationId xmlns:p14="http://schemas.microsoft.com/office/powerpoint/2010/main" val="41236662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hart, box and whisker chart&#10;&#10;Description automatically generated">
            <a:extLst>
              <a:ext uri="{FF2B5EF4-FFF2-40B4-BE49-F238E27FC236}">
                <a16:creationId xmlns:a16="http://schemas.microsoft.com/office/drawing/2014/main" id="{093A71FD-7E89-4867-9DD8-612A413DCF17}"/>
              </a:ext>
            </a:extLst>
          </p:cNvPr>
          <p:cNvPicPr>
            <a:picLocks noChangeAspect="1"/>
          </p:cNvPicPr>
          <p:nvPr/>
        </p:nvPicPr>
        <p:blipFill>
          <a:blip r:embed="rId3"/>
          <a:stretch>
            <a:fillRect/>
          </a:stretch>
        </p:blipFill>
        <p:spPr>
          <a:xfrm>
            <a:off x="1354852" y="321734"/>
            <a:ext cx="3631463" cy="2905170"/>
          </a:xfrm>
          <a:prstGeom prst="rect">
            <a:avLst/>
          </a:prstGeom>
        </p:spPr>
      </p:pic>
      <p:sp>
        <p:nvSpPr>
          <p:cNvPr id="45" name="Rectangle 3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ox and whisker chart&#10;&#10;Description automatically generated">
            <a:extLst>
              <a:ext uri="{FF2B5EF4-FFF2-40B4-BE49-F238E27FC236}">
                <a16:creationId xmlns:a16="http://schemas.microsoft.com/office/drawing/2014/main" id="{03A024AD-1A25-43D8-98C9-4E7561C429B1}"/>
              </a:ext>
            </a:extLst>
          </p:cNvPr>
          <p:cNvPicPr>
            <a:picLocks noChangeAspect="1"/>
          </p:cNvPicPr>
          <p:nvPr/>
        </p:nvPicPr>
        <p:blipFill>
          <a:blip r:embed="rId4"/>
          <a:stretch>
            <a:fillRect/>
          </a:stretch>
        </p:blipFill>
        <p:spPr>
          <a:xfrm>
            <a:off x="7092886" y="321734"/>
            <a:ext cx="3542890" cy="2905170"/>
          </a:xfrm>
          <a:prstGeom prst="rect">
            <a:avLst/>
          </a:prstGeom>
        </p:spPr>
      </p:pic>
      <p:sp>
        <p:nvSpPr>
          <p:cNvPr id="46" name="Rectangle 4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2C9D6E-BDB5-415C-80C3-12415F72EFC0}"/>
              </a:ext>
            </a:extLst>
          </p:cNvPr>
          <p:cNvPicPr>
            <a:picLocks noChangeAspect="1"/>
          </p:cNvPicPr>
          <p:nvPr/>
        </p:nvPicPr>
        <p:blipFill>
          <a:blip r:embed="rId5"/>
          <a:stretch>
            <a:fillRect/>
          </a:stretch>
        </p:blipFill>
        <p:spPr>
          <a:xfrm>
            <a:off x="1434382" y="3631096"/>
            <a:ext cx="3472402" cy="276056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22936B2C-7EBB-40A9-AED1-79ED684AD3C6}"/>
              </a:ext>
            </a:extLst>
          </p:cNvPr>
          <p:cNvPicPr>
            <a:picLocks noChangeAspect="1"/>
          </p:cNvPicPr>
          <p:nvPr/>
        </p:nvPicPr>
        <p:blipFill>
          <a:blip r:embed="rId6"/>
          <a:stretch>
            <a:fillRect/>
          </a:stretch>
        </p:blipFill>
        <p:spPr>
          <a:xfrm>
            <a:off x="7175916" y="3631096"/>
            <a:ext cx="3376831" cy="2760560"/>
          </a:xfrm>
          <a:prstGeom prst="rect">
            <a:avLst/>
          </a:prstGeom>
        </p:spPr>
      </p:pic>
      <p:sp>
        <p:nvSpPr>
          <p:cNvPr id="2" name="Slide Number Placeholder 1">
            <a:extLst>
              <a:ext uri="{FF2B5EF4-FFF2-40B4-BE49-F238E27FC236}">
                <a16:creationId xmlns:a16="http://schemas.microsoft.com/office/drawing/2014/main" id="{9AF15C8B-5367-4012-8B7D-6BCD2FE42A09}"/>
              </a:ext>
            </a:extLst>
          </p:cNvPr>
          <p:cNvSpPr>
            <a:spLocks noGrp="1"/>
          </p:cNvSpPr>
          <p:nvPr>
            <p:ph type="sldNum" sz="quarter" idx="12"/>
          </p:nvPr>
        </p:nvSpPr>
        <p:spPr>
          <a:xfrm>
            <a:off x="11636476" y="6483731"/>
            <a:ext cx="555523" cy="365125"/>
          </a:xfrm>
        </p:spPr>
        <p:txBody>
          <a:bodyPr>
            <a:normAutofit/>
          </a:bodyPr>
          <a:lstStyle/>
          <a:p>
            <a:pPr>
              <a:spcAft>
                <a:spcPts val="600"/>
              </a:spcAft>
            </a:pPr>
            <a:fld id="{8A8D161C-3EB9-424C-88A0-BF37BCD46FDB}" type="slidenum">
              <a:rPr lang="en-IL"/>
              <a:pPr>
                <a:spcAft>
                  <a:spcPts val="600"/>
                </a:spcAft>
              </a:pPr>
              <a:t>11</a:t>
            </a:fld>
            <a:endParaRPr lang="en-IL" dirty="0"/>
          </a:p>
        </p:txBody>
      </p:sp>
    </p:spTree>
    <p:extLst>
      <p:ext uri="{BB962C8B-B14F-4D97-AF65-F5344CB8AC3E}">
        <p14:creationId xmlns:p14="http://schemas.microsoft.com/office/powerpoint/2010/main" val="30411893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 AU10 with 25">
            <a:extLst>
              <a:ext uri="{FF2B5EF4-FFF2-40B4-BE49-F238E27FC236}">
                <a16:creationId xmlns:a16="http://schemas.microsoft.com/office/drawing/2014/main" id="{C8F1AF7C-7492-4E8B-98F8-B1B970938C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95355" y="3760201"/>
            <a:ext cx="2857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136A348-022F-483B-BAE8-3B02B2F11911}"/>
              </a:ext>
            </a:extLst>
          </p:cNvPr>
          <p:cNvSpPr/>
          <p:nvPr/>
        </p:nvSpPr>
        <p:spPr>
          <a:xfrm>
            <a:off x="1098200" y="3360091"/>
            <a:ext cx="2954655" cy="400110"/>
          </a:xfrm>
          <a:prstGeom prst="rect">
            <a:avLst/>
          </a:prstGeom>
        </p:spPr>
        <p:txBody>
          <a:bodyPr wrap="non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Upper Lip Raiser	</a:t>
            </a:r>
          </a:p>
        </p:txBody>
      </p:sp>
      <p:pic>
        <p:nvPicPr>
          <p:cNvPr id="18437" name="Picture 5" descr="AU9 with 4+10">
            <a:extLst>
              <a:ext uri="{FF2B5EF4-FFF2-40B4-BE49-F238E27FC236}">
                <a16:creationId xmlns:a16="http://schemas.microsoft.com/office/drawing/2014/main" id="{925A094C-B38A-428B-9518-FBC1F687E7F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95355" y="1727817"/>
            <a:ext cx="2857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29526EF4-FE19-4202-B1DA-000CD06BAB24}"/>
              </a:ext>
            </a:extLst>
          </p:cNvPr>
          <p:cNvSpPr/>
          <p:nvPr/>
        </p:nvSpPr>
        <p:spPr>
          <a:xfrm>
            <a:off x="1098200" y="1335709"/>
            <a:ext cx="1829347" cy="400110"/>
          </a:xfrm>
          <a:prstGeom prst="rect">
            <a:avLst/>
          </a:prstGeom>
        </p:spPr>
        <p:txBody>
          <a:bodyPr wrap="non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Nose </a:t>
            </a:r>
            <a:r>
              <a:rPr lang="en-US" sz="2000" dirty="0" err="1">
                <a:latin typeface="Intel Clear" panose="020B0604020203020204" pitchFamily="34" charset="0"/>
                <a:ea typeface="Intel Clear" panose="020B0604020203020204" pitchFamily="34" charset="0"/>
                <a:cs typeface="Intel Clear" panose="020B0604020203020204" pitchFamily="34" charset="0"/>
              </a:rPr>
              <a:t>Wrinkler</a:t>
            </a:r>
            <a:endParaRPr lang="en-US" sz="20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2" name="Rectangle: Rounded Corners 41">
            <a:extLst>
              <a:ext uri="{FF2B5EF4-FFF2-40B4-BE49-F238E27FC236}">
                <a16:creationId xmlns:a16="http://schemas.microsoft.com/office/drawing/2014/main" id="{AECF07E9-0DD2-4CD4-A061-04307F0EF9F8}"/>
              </a:ext>
            </a:extLst>
          </p:cNvPr>
          <p:cNvSpPr/>
          <p:nvPr/>
        </p:nvSpPr>
        <p:spPr>
          <a:xfrm>
            <a:off x="1013147" y="962007"/>
            <a:ext cx="3271985" cy="43891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2" name="Picture 21" descr="Chart&#10;&#10;Description automatically generated">
            <a:extLst>
              <a:ext uri="{FF2B5EF4-FFF2-40B4-BE49-F238E27FC236}">
                <a16:creationId xmlns:a16="http://schemas.microsoft.com/office/drawing/2014/main" id="{6C8EC363-D762-4735-B6A2-2ADC37465C02}"/>
              </a:ext>
            </a:extLst>
          </p:cNvPr>
          <p:cNvPicPr>
            <a:picLocks noChangeAspect="1"/>
          </p:cNvPicPr>
          <p:nvPr/>
        </p:nvPicPr>
        <p:blipFill rotWithShape="1">
          <a:blip r:embed="rId5">
            <a:extLst>
              <a:ext uri="{28A0092B-C50C-407E-A947-70E740481C1C}">
                <a14:useLocalDpi xmlns:a14="http://schemas.microsoft.com/office/drawing/2010/main" val="0"/>
              </a:ext>
            </a:extLst>
          </a:blip>
          <a:srcRect r="15136"/>
          <a:stretch/>
        </p:blipFill>
        <p:spPr>
          <a:xfrm>
            <a:off x="4265162" y="86347"/>
            <a:ext cx="7926837" cy="6466567"/>
          </a:xfrm>
          <a:prstGeom prst="rect">
            <a:avLst/>
          </a:prstGeom>
        </p:spPr>
      </p:pic>
      <p:sp>
        <p:nvSpPr>
          <p:cNvPr id="6" name="Slide Number Placeholder 5">
            <a:extLst>
              <a:ext uri="{FF2B5EF4-FFF2-40B4-BE49-F238E27FC236}">
                <a16:creationId xmlns:a16="http://schemas.microsoft.com/office/drawing/2014/main" id="{E585A09F-6080-4B8E-A419-A648032805F2}"/>
              </a:ext>
            </a:extLst>
          </p:cNvPr>
          <p:cNvSpPr>
            <a:spLocks noGrp="1"/>
          </p:cNvSpPr>
          <p:nvPr>
            <p:ph type="sldNum" sz="quarter" idx="11"/>
          </p:nvPr>
        </p:nvSpPr>
        <p:spPr>
          <a:xfrm>
            <a:off x="10401299" y="6402070"/>
            <a:ext cx="1790701" cy="455929"/>
          </a:xfrm>
        </p:spPr>
        <p:txBody>
          <a:bodyPr vert="horz" lIns="91440" tIns="45720" rIns="91440" bIns="45720" rtlCol="0" anchor="ctr">
            <a:normAutofit/>
          </a:bodyPr>
          <a:lstStyle/>
          <a:p>
            <a:pPr algn="r">
              <a:spcAft>
                <a:spcPts val="600"/>
              </a:spcAft>
            </a:pPr>
            <a:fld id="{4B73C415-D670-4716-A5EC-CC4D52CA2BAC}" type="slidenum">
              <a:rPr lang="en-US">
                <a:solidFill>
                  <a:srgbClr val="898989"/>
                </a:solidFill>
              </a:rPr>
              <a:pPr algn="r">
                <a:spcAft>
                  <a:spcPts val="600"/>
                </a:spcAft>
              </a:pPr>
              <a:t>12</a:t>
            </a:fld>
            <a:endParaRPr lang="en-US">
              <a:solidFill>
                <a:srgbClr val="898989"/>
              </a:solidFill>
            </a:endParaRPr>
          </a:p>
        </p:txBody>
      </p:sp>
      <p:sp>
        <p:nvSpPr>
          <p:cNvPr id="2" name="Oval 1">
            <a:extLst>
              <a:ext uri="{FF2B5EF4-FFF2-40B4-BE49-F238E27FC236}">
                <a16:creationId xmlns:a16="http://schemas.microsoft.com/office/drawing/2014/main" id="{030E92FE-DAF1-4619-AD05-62B62DD06BA7}"/>
              </a:ext>
            </a:extLst>
          </p:cNvPr>
          <p:cNvSpPr/>
          <p:nvPr/>
        </p:nvSpPr>
        <p:spPr>
          <a:xfrm>
            <a:off x="6839397" y="2036323"/>
            <a:ext cx="360000" cy="360000"/>
          </a:xfrm>
          <a:prstGeom prst="ellipse">
            <a:avLst/>
          </a:prstGeom>
          <a:noFill/>
          <a:ln w="38100">
            <a:solidFill>
              <a:schemeClr val="tx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Oval 28">
            <a:extLst>
              <a:ext uri="{FF2B5EF4-FFF2-40B4-BE49-F238E27FC236}">
                <a16:creationId xmlns:a16="http://schemas.microsoft.com/office/drawing/2014/main" id="{C73F676C-F4DE-4BA4-A580-B076B88E7A88}"/>
              </a:ext>
            </a:extLst>
          </p:cNvPr>
          <p:cNvSpPr/>
          <p:nvPr/>
        </p:nvSpPr>
        <p:spPr>
          <a:xfrm>
            <a:off x="6107215" y="3580201"/>
            <a:ext cx="360000" cy="360000"/>
          </a:xfrm>
          <a:prstGeom prst="ellipse">
            <a:avLst/>
          </a:prstGeom>
          <a:noFill/>
          <a:ln w="38100">
            <a:solidFill>
              <a:schemeClr val="tx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 name="Straight Arrow Connector 4">
            <a:extLst>
              <a:ext uri="{FF2B5EF4-FFF2-40B4-BE49-F238E27FC236}">
                <a16:creationId xmlns:a16="http://schemas.microsoft.com/office/drawing/2014/main" id="{C1C4EEB5-BC87-417B-9D61-18E445CBBCDF}"/>
              </a:ext>
            </a:extLst>
          </p:cNvPr>
          <p:cNvCxnSpPr/>
          <p:nvPr/>
        </p:nvCxnSpPr>
        <p:spPr>
          <a:xfrm flipH="1">
            <a:off x="5476080" y="2212683"/>
            <a:ext cx="12622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D3E8879-51F1-44C7-AE0E-E4EBC8AC7BF9}"/>
              </a:ext>
            </a:extLst>
          </p:cNvPr>
          <p:cNvCxnSpPr>
            <a:cxnSpLocks/>
          </p:cNvCxnSpPr>
          <p:nvPr/>
        </p:nvCxnSpPr>
        <p:spPr>
          <a:xfrm>
            <a:off x="7019397" y="2442192"/>
            <a:ext cx="0" cy="3363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BAFBB132-BB65-4AC6-8030-4D9731BF8E77}"/>
              </a:ext>
            </a:extLst>
          </p:cNvPr>
          <p:cNvCxnSpPr>
            <a:cxnSpLocks/>
          </p:cNvCxnSpPr>
          <p:nvPr/>
        </p:nvCxnSpPr>
        <p:spPr>
          <a:xfrm>
            <a:off x="6287215" y="4017126"/>
            <a:ext cx="0" cy="1789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809D041-BAED-4115-A953-F7AB0666F403}"/>
              </a:ext>
            </a:extLst>
          </p:cNvPr>
          <p:cNvCxnSpPr>
            <a:cxnSpLocks/>
          </p:cNvCxnSpPr>
          <p:nvPr/>
        </p:nvCxnSpPr>
        <p:spPr>
          <a:xfrm flipH="1">
            <a:off x="5476080" y="3760201"/>
            <a:ext cx="54830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B70ABF1A-8607-4B66-8CD9-DC4D0D85BA31}"/>
              </a:ext>
            </a:extLst>
          </p:cNvPr>
          <p:cNvSpPr/>
          <p:nvPr/>
        </p:nvSpPr>
        <p:spPr>
          <a:xfrm>
            <a:off x="1" y="-11152"/>
            <a:ext cx="447040" cy="6869149"/>
          </a:xfrm>
          <a:prstGeom prst="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9" name="Rectangle 38">
            <a:extLst>
              <a:ext uri="{FF2B5EF4-FFF2-40B4-BE49-F238E27FC236}">
                <a16:creationId xmlns:a16="http://schemas.microsoft.com/office/drawing/2014/main" id="{FE90604F-8D53-4047-B51E-E09759B1EC4A}"/>
              </a:ext>
            </a:extLst>
          </p:cNvPr>
          <p:cNvSpPr/>
          <p:nvPr/>
        </p:nvSpPr>
        <p:spPr>
          <a:xfrm rot="16200000">
            <a:off x="-3227872" y="3181335"/>
            <a:ext cx="6857997" cy="495328"/>
          </a:xfrm>
          <a:prstGeom prst="rect">
            <a:avLst/>
          </a:prstGeom>
        </p:spPr>
        <p:txBody>
          <a:bodyPr wrap="square">
            <a:spAutoFit/>
          </a:bodyPr>
          <a:lstStyle/>
          <a:p>
            <a:pPr algn="ctr">
              <a:lnSpc>
                <a:spcPct val="115000"/>
              </a:lnSpc>
              <a:spcBef>
                <a:spcPts val="1200"/>
              </a:spcBef>
            </a:pPr>
            <a:r>
              <a:rPr lang="en-US" sz="24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Correlation matrix</a:t>
            </a:r>
          </a:p>
        </p:txBody>
      </p:sp>
      <p:pic>
        <p:nvPicPr>
          <p:cNvPr id="18439" name="Picture 7" descr="AU6 cheek raiser">
            <a:extLst>
              <a:ext uri="{FF2B5EF4-FFF2-40B4-BE49-F238E27FC236}">
                <a16:creationId xmlns:a16="http://schemas.microsoft.com/office/drawing/2014/main" id="{A470483C-5521-4411-BFF6-EBC3CD9B448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219678" y="1722229"/>
            <a:ext cx="2857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ADA13D8C-8ABA-4930-A98A-4948B15F35F1}"/>
              </a:ext>
            </a:extLst>
          </p:cNvPr>
          <p:cNvSpPr/>
          <p:nvPr/>
        </p:nvSpPr>
        <p:spPr>
          <a:xfrm>
            <a:off x="1163491" y="1367914"/>
            <a:ext cx="2906078" cy="400110"/>
          </a:xfrm>
          <a:prstGeom prst="rect">
            <a:avLst/>
          </a:prstGeom>
        </p:spPr>
        <p:txBody>
          <a:bodyPr wrap="squar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Cheek Raiser	</a:t>
            </a:r>
          </a:p>
        </p:txBody>
      </p:sp>
      <p:pic>
        <p:nvPicPr>
          <p:cNvPr id="18441" name="Picture 9" descr="AU12">
            <a:extLst>
              <a:ext uri="{FF2B5EF4-FFF2-40B4-BE49-F238E27FC236}">
                <a16:creationId xmlns:a16="http://schemas.microsoft.com/office/drawing/2014/main" id="{BE675453-DE4D-44C3-8DFD-DA8F3C001C3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187780" y="3475408"/>
            <a:ext cx="2857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10516069-C290-4E10-980A-BAB744002946}"/>
              </a:ext>
            </a:extLst>
          </p:cNvPr>
          <p:cNvSpPr/>
          <p:nvPr/>
        </p:nvSpPr>
        <p:spPr>
          <a:xfrm>
            <a:off x="1147485" y="3150979"/>
            <a:ext cx="2906078" cy="400110"/>
          </a:xfrm>
          <a:prstGeom prst="rect">
            <a:avLst/>
          </a:prstGeom>
        </p:spPr>
        <p:txBody>
          <a:bodyPr wrap="squar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Smile</a:t>
            </a:r>
          </a:p>
        </p:txBody>
      </p:sp>
    </p:spTree>
    <p:extLst>
      <p:ext uri="{BB962C8B-B14F-4D97-AF65-F5344CB8AC3E}">
        <p14:creationId xmlns:p14="http://schemas.microsoft.com/office/powerpoint/2010/main" val="253475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fade">
                                      <p:cBhvr>
                                        <p:cTn id="7" dur="500"/>
                                        <p:tgtEl>
                                          <p:spTgt spid="184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18434"/>
                                        </p:tgtEl>
                                        <p:attrNameLst>
                                          <p:attrName>style.visibility</p:attrName>
                                        </p:attrNameLst>
                                      </p:cBhvr>
                                      <p:to>
                                        <p:strVal val="visible"/>
                                      </p:to>
                                    </p:set>
                                    <p:animEffect transition="in" filter="fade">
                                      <p:cBhvr>
                                        <p:cTn id="16" dur="500"/>
                                        <p:tgtEl>
                                          <p:spTgt spid="18434"/>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8437"/>
                                        </p:tgtEl>
                                      </p:cBhvr>
                                    </p:animEffect>
                                    <p:set>
                                      <p:cBhvr>
                                        <p:cTn id="30" dur="1" fill="hold">
                                          <p:stCondLst>
                                            <p:cond delay="499"/>
                                          </p:stCondLst>
                                        </p:cTn>
                                        <p:tgtEl>
                                          <p:spTgt spid="1843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4"/>
                                        </p:tgtEl>
                                      </p:cBhvr>
                                    </p:animEffect>
                                    <p:set>
                                      <p:cBhvr>
                                        <p:cTn id="33" dur="1" fill="hold">
                                          <p:stCondLst>
                                            <p:cond delay="499"/>
                                          </p:stCondLst>
                                        </p:cTn>
                                        <p:tgtEl>
                                          <p:spTgt spid="4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8434"/>
                                        </p:tgtEl>
                                      </p:cBhvr>
                                    </p:animEffect>
                                    <p:set>
                                      <p:cBhvr>
                                        <p:cTn id="39" dur="1" fill="hold">
                                          <p:stCondLst>
                                            <p:cond delay="499"/>
                                          </p:stCondLst>
                                        </p:cTn>
                                        <p:tgtEl>
                                          <p:spTgt spid="1843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1"/>
                                        </p:tgtEl>
                                      </p:cBhvr>
                                    </p:animEffect>
                                    <p:set>
                                      <p:cBhvr>
                                        <p:cTn id="42" dur="1" fill="hold">
                                          <p:stCondLst>
                                            <p:cond delay="499"/>
                                          </p:stCondLst>
                                        </p:cTn>
                                        <p:tgtEl>
                                          <p:spTgt spid="31"/>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439"/>
                                        </p:tgtEl>
                                        <p:attrNameLst>
                                          <p:attrName>style.visibility</p:attrName>
                                        </p:attrNameLst>
                                      </p:cBhvr>
                                      <p:to>
                                        <p:strVal val="visible"/>
                                      </p:to>
                                    </p:set>
                                    <p:animEffect transition="in" filter="fade">
                                      <p:cBhvr>
                                        <p:cTn id="51" dur="500"/>
                                        <p:tgtEl>
                                          <p:spTgt spid="184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18441"/>
                                        </p:tgtEl>
                                        <p:attrNameLst>
                                          <p:attrName>style.visibility</p:attrName>
                                        </p:attrNameLst>
                                      </p:cBhvr>
                                      <p:to>
                                        <p:strVal val="visible"/>
                                      </p:to>
                                    </p:set>
                                    <p:animEffect transition="in" filter="fade">
                                      <p:cBhvr>
                                        <p:cTn id="57" dur="500"/>
                                        <p:tgtEl>
                                          <p:spTgt spid="184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8439"/>
                                        </p:tgtEl>
                                      </p:cBhvr>
                                    </p:animEffect>
                                    <p:set>
                                      <p:cBhvr>
                                        <p:cTn id="77" dur="1" fill="hold">
                                          <p:stCondLst>
                                            <p:cond delay="499"/>
                                          </p:stCondLst>
                                        </p:cTn>
                                        <p:tgtEl>
                                          <p:spTgt spid="1843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46"/>
                                        </p:tgtEl>
                                      </p:cBhvr>
                                    </p:animEffect>
                                    <p:set>
                                      <p:cBhvr>
                                        <p:cTn id="80" dur="1" fill="hold">
                                          <p:stCondLst>
                                            <p:cond delay="499"/>
                                          </p:stCondLst>
                                        </p:cTn>
                                        <p:tgtEl>
                                          <p:spTgt spid="4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8441"/>
                                        </p:tgtEl>
                                      </p:cBhvr>
                                    </p:animEffect>
                                    <p:set>
                                      <p:cBhvr>
                                        <p:cTn id="83" dur="1" fill="hold">
                                          <p:stCondLst>
                                            <p:cond delay="499"/>
                                          </p:stCondLst>
                                        </p:cTn>
                                        <p:tgtEl>
                                          <p:spTgt spid="18441"/>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48"/>
                                        </p:tgtEl>
                                      </p:cBhvr>
                                    </p:animEffect>
                                    <p:set>
                                      <p:cBhvr>
                                        <p:cTn id="86" dur="1" fill="hold">
                                          <p:stCondLst>
                                            <p:cond delay="499"/>
                                          </p:stCondLst>
                                        </p:cTn>
                                        <p:tgtEl>
                                          <p:spTgt spid="4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42"/>
                                        </p:tgtEl>
                                      </p:cBhvr>
                                    </p:animEffect>
                                    <p:set>
                                      <p:cBhvr>
                                        <p:cTn id="89" dur="1" fill="hold">
                                          <p:stCondLst>
                                            <p:cond delay="499"/>
                                          </p:stCondLst>
                                        </p:cTn>
                                        <p:tgtEl>
                                          <p:spTgt spid="42"/>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29"/>
                                        </p:tgtEl>
                                      </p:cBhvr>
                                    </p:animEffect>
                                    <p:set>
                                      <p:cBhvr>
                                        <p:cTn id="92" dur="1" fill="hold">
                                          <p:stCondLst>
                                            <p:cond delay="499"/>
                                          </p:stCondLst>
                                        </p:cTn>
                                        <p:tgtEl>
                                          <p:spTgt spid="29"/>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34"/>
                                        </p:tgtEl>
                                      </p:cBhvr>
                                    </p:animEffect>
                                    <p:set>
                                      <p:cBhvr>
                                        <p:cTn id="95" dur="1" fill="hold">
                                          <p:stCondLst>
                                            <p:cond delay="499"/>
                                          </p:stCondLst>
                                        </p:cTn>
                                        <p:tgtEl>
                                          <p:spTgt spid="34"/>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33"/>
                                        </p:tgtEl>
                                      </p:cBhvr>
                                    </p:animEffect>
                                    <p:set>
                                      <p:cBhvr>
                                        <p:cTn id="9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4" grpId="0"/>
      <p:bldP spid="44" grpId="1"/>
      <p:bldP spid="42" grpId="0" animBg="1"/>
      <p:bldP spid="42" grpId="1" animBg="1"/>
      <p:bldP spid="2" grpId="0" animBg="1"/>
      <p:bldP spid="2" grpId="1" animBg="1"/>
      <p:bldP spid="29" grpId="0" animBg="1"/>
      <p:bldP spid="29" grpId="1" animBg="1"/>
      <p:bldP spid="46" grpId="0"/>
      <p:bldP spid="46" grpId="1"/>
      <p:bldP spid="48" grpId="0"/>
      <p:bldP spid="4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20907"/>
            <a:ext cx="12192000" cy="6869151"/>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725578"/>
            <a:ext cx="12191999" cy="1301382"/>
          </a:xfrm>
          <a:prstGeom prst="rect">
            <a:avLst/>
          </a:prstGeom>
        </p:spPr>
        <p:txBody>
          <a:bodyPr wrap="square">
            <a:spAutoFit/>
          </a:bodyPr>
          <a:lstStyle/>
          <a:p>
            <a:pPr algn="ctr">
              <a:lnSpc>
                <a:spcPct val="115000"/>
              </a:lnSpc>
              <a:spcBef>
                <a:spcPts val="1200"/>
              </a:spcBef>
            </a:pPr>
            <a:r>
              <a:rPr lang="en-US" sz="72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Data Preparation</a:t>
            </a: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8D1FC432-8B99-404C-B3CC-9688E2EBD6A3}"/>
              </a:ext>
            </a:extLst>
          </p:cNvPr>
          <p:cNvPicPr>
            <a:picLocks noChangeAspect="1"/>
          </p:cNvPicPr>
          <p:nvPr/>
        </p:nvPicPr>
        <p:blipFill>
          <a:blip r:embed="rId4"/>
          <a:stretch>
            <a:fillRect/>
          </a:stretch>
        </p:blipFill>
        <p:spPr>
          <a:xfrm>
            <a:off x="204367" y="157619"/>
            <a:ext cx="457200" cy="581025"/>
          </a:xfrm>
          <a:prstGeom prst="rect">
            <a:avLst/>
          </a:prstGeom>
        </p:spPr>
      </p:pic>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13</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0" y="2309919"/>
            <a:ext cx="12192000" cy="2227008"/>
          </a:xfrm>
          <a:prstGeom prst="rect">
            <a:avLst/>
          </a:prstGeom>
        </p:spPr>
        <p:txBody>
          <a:bodyPr/>
          <a:lstStyle/>
          <a:p>
            <a:pPr lvl="0">
              <a:lnSpc>
                <a:spcPct val="200000"/>
              </a:lnSpc>
              <a:buChar char="•"/>
            </a:pP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Missing &amp;</a:t>
            </a:r>
            <a:r>
              <a:rPr lang="he-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a:t>
            </a: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Abnormal values</a:t>
            </a:r>
            <a:endParaRPr lang="en-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p>
            <a:pPr lvl="0">
              <a:lnSpc>
                <a:spcPct val="200000"/>
              </a:lnSpc>
              <a:buChar char="•"/>
            </a:pP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Splitting to Train, Validation, Test - Considering Experimenters</a:t>
            </a:r>
            <a:endParaRPr lang="en-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grpSp>
        <p:nvGrpSpPr>
          <p:cNvPr id="139" name="Google Shape;10691;p82">
            <a:extLst>
              <a:ext uri="{FF2B5EF4-FFF2-40B4-BE49-F238E27FC236}">
                <a16:creationId xmlns:a16="http://schemas.microsoft.com/office/drawing/2014/main" id="{3A4D1675-6124-41A3-8794-B1EFEA0B77CC}"/>
              </a:ext>
            </a:extLst>
          </p:cNvPr>
          <p:cNvGrpSpPr/>
          <p:nvPr/>
        </p:nvGrpSpPr>
        <p:grpSpPr>
          <a:xfrm>
            <a:off x="9758505" y="6116606"/>
            <a:ext cx="571711" cy="721481"/>
            <a:chOff x="6703732" y="3346936"/>
            <a:chExt cx="264813" cy="352693"/>
          </a:xfrm>
          <a:solidFill>
            <a:schemeClr val="bg1">
              <a:lumMod val="65000"/>
            </a:schemeClr>
          </a:solidFill>
        </p:grpSpPr>
        <p:sp>
          <p:nvSpPr>
            <p:cNvPr id="140" name="Google Shape;10692;p82">
              <a:extLst>
                <a:ext uri="{FF2B5EF4-FFF2-40B4-BE49-F238E27FC236}">
                  <a16:creationId xmlns:a16="http://schemas.microsoft.com/office/drawing/2014/main" id="{B3AD76A6-BD84-4F47-A992-BD9C672BDEA9}"/>
                </a:ext>
              </a:extLst>
            </p:cNvPr>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693;p82">
              <a:extLst>
                <a:ext uri="{FF2B5EF4-FFF2-40B4-BE49-F238E27FC236}">
                  <a16:creationId xmlns:a16="http://schemas.microsoft.com/office/drawing/2014/main" id="{C1BC26E9-4DD5-4F36-AF2C-4E49D7D9DBE5}"/>
                </a:ext>
              </a:extLst>
            </p:cNvPr>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694;p82">
              <a:extLst>
                <a:ext uri="{FF2B5EF4-FFF2-40B4-BE49-F238E27FC236}">
                  <a16:creationId xmlns:a16="http://schemas.microsoft.com/office/drawing/2014/main" id="{F084485A-6CD9-432B-9B79-141A95D203DB}"/>
                </a:ext>
              </a:extLst>
            </p:cNvPr>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695;p82">
              <a:extLst>
                <a:ext uri="{FF2B5EF4-FFF2-40B4-BE49-F238E27FC236}">
                  <a16:creationId xmlns:a16="http://schemas.microsoft.com/office/drawing/2014/main" id="{41076939-EACF-4DBA-926F-2C76E9E3B351}"/>
                </a:ext>
              </a:extLst>
            </p:cNvPr>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696;p82">
              <a:extLst>
                <a:ext uri="{FF2B5EF4-FFF2-40B4-BE49-F238E27FC236}">
                  <a16:creationId xmlns:a16="http://schemas.microsoft.com/office/drawing/2014/main" id="{3D6776DF-560B-452A-8C32-A16C7FECB437}"/>
                </a:ext>
              </a:extLst>
            </p:cNvPr>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0706;p82">
            <a:extLst>
              <a:ext uri="{FF2B5EF4-FFF2-40B4-BE49-F238E27FC236}">
                <a16:creationId xmlns:a16="http://schemas.microsoft.com/office/drawing/2014/main" id="{F67736BE-E4FF-4957-973B-B0703CCE10BC}"/>
              </a:ext>
            </a:extLst>
          </p:cNvPr>
          <p:cNvGrpSpPr/>
          <p:nvPr/>
        </p:nvGrpSpPr>
        <p:grpSpPr>
          <a:xfrm>
            <a:off x="8908695" y="6116606"/>
            <a:ext cx="574105" cy="721481"/>
            <a:chOff x="5349253" y="3346936"/>
            <a:chExt cx="265922" cy="352693"/>
          </a:xfrm>
          <a:solidFill>
            <a:schemeClr val="bg1">
              <a:lumMod val="65000"/>
            </a:schemeClr>
          </a:solidFill>
        </p:grpSpPr>
        <p:sp>
          <p:nvSpPr>
            <p:cNvPr id="146" name="Google Shape;10707;p82">
              <a:extLst>
                <a:ext uri="{FF2B5EF4-FFF2-40B4-BE49-F238E27FC236}">
                  <a16:creationId xmlns:a16="http://schemas.microsoft.com/office/drawing/2014/main" id="{82D17DEA-C6E8-4AD3-8290-8001ACD123A2}"/>
                </a:ext>
              </a:extLst>
            </p:cNvPr>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708;p82">
              <a:extLst>
                <a:ext uri="{FF2B5EF4-FFF2-40B4-BE49-F238E27FC236}">
                  <a16:creationId xmlns:a16="http://schemas.microsoft.com/office/drawing/2014/main" id="{0C64BABF-DCF5-4F39-B0DE-B1992DC0E029}"/>
                </a:ext>
              </a:extLst>
            </p:cNvPr>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709;p82">
              <a:extLst>
                <a:ext uri="{FF2B5EF4-FFF2-40B4-BE49-F238E27FC236}">
                  <a16:creationId xmlns:a16="http://schemas.microsoft.com/office/drawing/2014/main" id="{F0AA7D5A-D702-4E5F-8E29-C08A0DE29479}"/>
                </a:ext>
              </a:extLst>
            </p:cNvPr>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710;p82">
              <a:extLst>
                <a:ext uri="{FF2B5EF4-FFF2-40B4-BE49-F238E27FC236}">
                  <a16:creationId xmlns:a16="http://schemas.microsoft.com/office/drawing/2014/main" id="{4E43BE5D-9299-4F30-BFAC-893A476D6467}"/>
                </a:ext>
              </a:extLst>
            </p:cNvPr>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711;p82">
              <a:extLst>
                <a:ext uri="{FF2B5EF4-FFF2-40B4-BE49-F238E27FC236}">
                  <a16:creationId xmlns:a16="http://schemas.microsoft.com/office/drawing/2014/main" id="{225FA1D6-924C-40E8-A16E-DC49AE2807ED}"/>
                </a:ext>
              </a:extLst>
            </p:cNvPr>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712;p82">
              <a:extLst>
                <a:ext uri="{FF2B5EF4-FFF2-40B4-BE49-F238E27FC236}">
                  <a16:creationId xmlns:a16="http://schemas.microsoft.com/office/drawing/2014/main" id="{AA09ABC8-4224-485B-BD9D-D774F503737D}"/>
                </a:ext>
              </a:extLst>
            </p:cNvPr>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0836;p82">
            <a:extLst>
              <a:ext uri="{FF2B5EF4-FFF2-40B4-BE49-F238E27FC236}">
                <a16:creationId xmlns:a16="http://schemas.microsoft.com/office/drawing/2014/main" id="{9731D771-643D-4105-875F-6D792A49FDFA}"/>
              </a:ext>
            </a:extLst>
          </p:cNvPr>
          <p:cNvGrpSpPr/>
          <p:nvPr/>
        </p:nvGrpSpPr>
        <p:grpSpPr>
          <a:xfrm>
            <a:off x="8069417" y="6125873"/>
            <a:ext cx="563572" cy="712214"/>
            <a:chOff x="5807156" y="2881113"/>
            <a:chExt cx="261043" cy="348163"/>
          </a:xfrm>
          <a:solidFill>
            <a:schemeClr val="bg1">
              <a:lumMod val="65000"/>
            </a:schemeClr>
          </a:solidFill>
        </p:grpSpPr>
        <p:sp>
          <p:nvSpPr>
            <p:cNvPr id="153" name="Google Shape;10837;p82">
              <a:extLst>
                <a:ext uri="{FF2B5EF4-FFF2-40B4-BE49-F238E27FC236}">
                  <a16:creationId xmlns:a16="http://schemas.microsoft.com/office/drawing/2014/main" id="{098A3CFC-A5F8-45DC-99D2-7FAED3F5A8A2}"/>
                </a:ext>
              </a:extLst>
            </p:cNvPr>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838;p82">
              <a:extLst>
                <a:ext uri="{FF2B5EF4-FFF2-40B4-BE49-F238E27FC236}">
                  <a16:creationId xmlns:a16="http://schemas.microsoft.com/office/drawing/2014/main" id="{C3D07F6E-FB96-4691-92EA-4C7800E4848A}"/>
                </a:ext>
              </a:extLst>
            </p:cNvPr>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839;p82">
              <a:extLst>
                <a:ext uri="{FF2B5EF4-FFF2-40B4-BE49-F238E27FC236}">
                  <a16:creationId xmlns:a16="http://schemas.microsoft.com/office/drawing/2014/main" id="{4311009C-45B6-4674-B11F-E968990FBEA4}"/>
                </a:ext>
              </a:extLst>
            </p:cNvPr>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840;p82">
              <a:extLst>
                <a:ext uri="{FF2B5EF4-FFF2-40B4-BE49-F238E27FC236}">
                  <a16:creationId xmlns:a16="http://schemas.microsoft.com/office/drawing/2014/main" id="{ECFBAA53-09D0-4ECE-A4C9-2D88E84E7AED}"/>
                </a:ext>
              </a:extLst>
            </p:cNvPr>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841;p82">
              <a:extLst>
                <a:ext uri="{FF2B5EF4-FFF2-40B4-BE49-F238E27FC236}">
                  <a16:creationId xmlns:a16="http://schemas.microsoft.com/office/drawing/2014/main" id="{44243F98-7D22-4B46-A880-74CC18BE8309}"/>
                </a:ext>
              </a:extLst>
            </p:cNvPr>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0842;p82">
            <a:extLst>
              <a:ext uri="{FF2B5EF4-FFF2-40B4-BE49-F238E27FC236}">
                <a16:creationId xmlns:a16="http://schemas.microsoft.com/office/drawing/2014/main" id="{8BDF8A84-2DE3-4A55-A2E2-0626B216ADE2}"/>
              </a:ext>
            </a:extLst>
          </p:cNvPr>
          <p:cNvGrpSpPr/>
          <p:nvPr/>
        </p:nvGrpSpPr>
        <p:grpSpPr>
          <a:xfrm>
            <a:off x="6380259" y="6128982"/>
            <a:ext cx="566035" cy="709105"/>
            <a:chOff x="5355653" y="2881493"/>
            <a:chExt cx="262184" cy="346643"/>
          </a:xfrm>
          <a:solidFill>
            <a:schemeClr val="bg1">
              <a:lumMod val="65000"/>
            </a:schemeClr>
          </a:solidFill>
        </p:grpSpPr>
        <p:sp>
          <p:nvSpPr>
            <p:cNvPr id="159" name="Google Shape;10843;p82">
              <a:extLst>
                <a:ext uri="{FF2B5EF4-FFF2-40B4-BE49-F238E27FC236}">
                  <a16:creationId xmlns:a16="http://schemas.microsoft.com/office/drawing/2014/main" id="{E7F0C525-2C23-45EB-B9B1-C776DBB2F6CD}"/>
                </a:ext>
              </a:extLst>
            </p:cNvPr>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844;p82">
              <a:extLst>
                <a:ext uri="{FF2B5EF4-FFF2-40B4-BE49-F238E27FC236}">
                  <a16:creationId xmlns:a16="http://schemas.microsoft.com/office/drawing/2014/main" id="{2AC1FE43-5C0B-4DAD-A5AB-A4A6960F3C7C}"/>
                </a:ext>
              </a:extLst>
            </p:cNvPr>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845;p82">
              <a:extLst>
                <a:ext uri="{FF2B5EF4-FFF2-40B4-BE49-F238E27FC236}">
                  <a16:creationId xmlns:a16="http://schemas.microsoft.com/office/drawing/2014/main" id="{7D26FA28-7A92-42F1-AEAC-BEB104E87CDA}"/>
                </a:ext>
              </a:extLst>
            </p:cNvPr>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846;p82">
              <a:extLst>
                <a:ext uri="{FF2B5EF4-FFF2-40B4-BE49-F238E27FC236}">
                  <a16:creationId xmlns:a16="http://schemas.microsoft.com/office/drawing/2014/main" id="{B2DC2A55-76FF-44A6-8E62-278DBB59C43F}"/>
                </a:ext>
              </a:extLst>
            </p:cNvPr>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847;p82">
              <a:extLst>
                <a:ext uri="{FF2B5EF4-FFF2-40B4-BE49-F238E27FC236}">
                  <a16:creationId xmlns:a16="http://schemas.microsoft.com/office/drawing/2014/main" id="{F6A9FFF6-523A-4768-8E50-189E5BE6CC1E}"/>
                </a:ext>
              </a:extLst>
            </p:cNvPr>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0953;p82">
            <a:extLst>
              <a:ext uri="{FF2B5EF4-FFF2-40B4-BE49-F238E27FC236}">
                <a16:creationId xmlns:a16="http://schemas.microsoft.com/office/drawing/2014/main" id="{F464A866-71F8-4B1B-AB4C-5918C526F451}"/>
              </a:ext>
            </a:extLst>
          </p:cNvPr>
          <p:cNvGrpSpPr/>
          <p:nvPr/>
        </p:nvGrpSpPr>
        <p:grpSpPr>
          <a:xfrm>
            <a:off x="7222000" y="6115049"/>
            <a:ext cx="571711" cy="723038"/>
            <a:chOff x="5812066" y="2416019"/>
            <a:chExt cx="264813" cy="353454"/>
          </a:xfrm>
          <a:solidFill>
            <a:schemeClr val="bg1">
              <a:lumMod val="65000"/>
            </a:schemeClr>
          </a:solidFill>
        </p:grpSpPr>
        <p:sp>
          <p:nvSpPr>
            <p:cNvPr id="165" name="Google Shape;10954;p82">
              <a:extLst>
                <a:ext uri="{FF2B5EF4-FFF2-40B4-BE49-F238E27FC236}">
                  <a16:creationId xmlns:a16="http://schemas.microsoft.com/office/drawing/2014/main" id="{D14DC0D4-9B66-43F5-A1C5-4930586F476D}"/>
                </a:ext>
              </a:extLst>
            </p:cNvPr>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955;p82">
              <a:extLst>
                <a:ext uri="{FF2B5EF4-FFF2-40B4-BE49-F238E27FC236}">
                  <a16:creationId xmlns:a16="http://schemas.microsoft.com/office/drawing/2014/main" id="{91B1BCDA-F2F2-446E-8518-7FED8A5B350E}"/>
                </a:ext>
              </a:extLst>
            </p:cNvPr>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956;p82">
              <a:extLst>
                <a:ext uri="{FF2B5EF4-FFF2-40B4-BE49-F238E27FC236}">
                  <a16:creationId xmlns:a16="http://schemas.microsoft.com/office/drawing/2014/main" id="{BFFBF369-01AA-48E5-88C6-2E8CFD572965}"/>
                </a:ext>
              </a:extLst>
            </p:cNvPr>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957;p82">
              <a:extLst>
                <a:ext uri="{FF2B5EF4-FFF2-40B4-BE49-F238E27FC236}">
                  <a16:creationId xmlns:a16="http://schemas.microsoft.com/office/drawing/2014/main" id="{F0850ED8-F148-4E61-805C-DDEBDC61384A}"/>
                </a:ext>
              </a:extLst>
            </p:cNvPr>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958;p82">
              <a:extLst>
                <a:ext uri="{FF2B5EF4-FFF2-40B4-BE49-F238E27FC236}">
                  <a16:creationId xmlns:a16="http://schemas.microsoft.com/office/drawing/2014/main" id="{0113A86E-AF0F-458C-B4E2-C978BE8D1AA2}"/>
                </a:ext>
              </a:extLst>
            </p:cNvPr>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959;p82">
              <a:extLst>
                <a:ext uri="{FF2B5EF4-FFF2-40B4-BE49-F238E27FC236}">
                  <a16:creationId xmlns:a16="http://schemas.microsoft.com/office/drawing/2014/main" id="{6D7DDEB4-46F9-4A7B-830D-B1F3BAE979AE}"/>
                </a:ext>
              </a:extLst>
            </p:cNvPr>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960;p82">
              <a:extLst>
                <a:ext uri="{FF2B5EF4-FFF2-40B4-BE49-F238E27FC236}">
                  <a16:creationId xmlns:a16="http://schemas.microsoft.com/office/drawing/2014/main" id="{4C5E616F-CAE7-47FF-907D-D22F7938946A}"/>
                </a:ext>
              </a:extLst>
            </p:cNvPr>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0968;p82">
            <a:extLst>
              <a:ext uri="{FF2B5EF4-FFF2-40B4-BE49-F238E27FC236}">
                <a16:creationId xmlns:a16="http://schemas.microsoft.com/office/drawing/2014/main" id="{6ADD01A0-8F4F-4166-948E-E346E1D6CF59}"/>
              </a:ext>
            </a:extLst>
          </p:cNvPr>
          <p:cNvGrpSpPr/>
          <p:nvPr/>
        </p:nvGrpSpPr>
        <p:grpSpPr>
          <a:xfrm>
            <a:off x="8548805" y="5365054"/>
            <a:ext cx="585526" cy="739239"/>
            <a:chOff x="5356413" y="2413390"/>
            <a:chExt cx="271212" cy="361374"/>
          </a:xfrm>
          <a:solidFill>
            <a:schemeClr val="bg1">
              <a:lumMod val="65000"/>
            </a:schemeClr>
          </a:solidFill>
        </p:grpSpPr>
        <p:sp>
          <p:nvSpPr>
            <p:cNvPr id="173" name="Google Shape;10969;p82">
              <a:extLst>
                <a:ext uri="{FF2B5EF4-FFF2-40B4-BE49-F238E27FC236}">
                  <a16:creationId xmlns:a16="http://schemas.microsoft.com/office/drawing/2014/main" id="{A4DBE651-F66A-482B-ABAC-78391AAAE427}"/>
                </a:ext>
              </a:extLst>
            </p:cNvPr>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970;p82">
              <a:extLst>
                <a:ext uri="{FF2B5EF4-FFF2-40B4-BE49-F238E27FC236}">
                  <a16:creationId xmlns:a16="http://schemas.microsoft.com/office/drawing/2014/main" id="{75663BC0-12C3-426C-8789-7CFA2D456218}"/>
                </a:ext>
              </a:extLst>
            </p:cNvPr>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971;p82">
              <a:extLst>
                <a:ext uri="{FF2B5EF4-FFF2-40B4-BE49-F238E27FC236}">
                  <a16:creationId xmlns:a16="http://schemas.microsoft.com/office/drawing/2014/main" id="{38151660-96DF-4FD0-B7C7-D855406843FD}"/>
                </a:ext>
              </a:extLst>
            </p:cNvPr>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972;p82">
              <a:extLst>
                <a:ext uri="{FF2B5EF4-FFF2-40B4-BE49-F238E27FC236}">
                  <a16:creationId xmlns:a16="http://schemas.microsoft.com/office/drawing/2014/main" id="{1E02862B-E661-4A10-930C-86328FEA240F}"/>
                </a:ext>
              </a:extLst>
            </p:cNvPr>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973;p82">
              <a:extLst>
                <a:ext uri="{FF2B5EF4-FFF2-40B4-BE49-F238E27FC236}">
                  <a16:creationId xmlns:a16="http://schemas.microsoft.com/office/drawing/2014/main" id="{35EFE085-A76A-4228-8711-9B2D6BF8DF65}"/>
                </a:ext>
              </a:extLst>
            </p:cNvPr>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0974;p82">
            <a:extLst>
              <a:ext uri="{FF2B5EF4-FFF2-40B4-BE49-F238E27FC236}">
                <a16:creationId xmlns:a16="http://schemas.microsoft.com/office/drawing/2014/main" id="{DBA5AC4A-95E4-4890-ABD9-C995C1D6C023}"/>
              </a:ext>
            </a:extLst>
          </p:cNvPr>
          <p:cNvGrpSpPr/>
          <p:nvPr/>
        </p:nvGrpSpPr>
        <p:grpSpPr>
          <a:xfrm>
            <a:off x="9390304" y="5365831"/>
            <a:ext cx="585595" cy="738462"/>
            <a:chOff x="6255238" y="2412249"/>
            <a:chExt cx="271244" cy="360994"/>
          </a:xfrm>
          <a:solidFill>
            <a:schemeClr val="bg1">
              <a:lumMod val="65000"/>
            </a:schemeClr>
          </a:solidFill>
        </p:grpSpPr>
        <p:sp>
          <p:nvSpPr>
            <p:cNvPr id="179" name="Google Shape;10975;p82">
              <a:extLst>
                <a:ext uri="{FF2B5EF4-FFF2-40B4-BE49-F238E27FC236}">
                  <a16:creationId xmlns:a16="http://schemas.microsoft.com/office/drawing/2014/main" id="{8700BFAF-58C6-4664-9A8E-AE2DC061184C}"/>
                </a:ext>
              </a:extLst>
            </p:cNvPr>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976;p82">
              <a:extLst>
                <a:ext uri="{FF2B5EF4-FFF2-40B4-BE49-F238E27FC236}">
                  <a16:creationId xmlns:a16="http://schemas.microsoft.com/office/drawing/2014/main" id="{03EF4F1A-9822-403B-B0F6-32BED3FC3433}"/>
                </a:ext>
              </a:extLst>
            </p:cNvPr>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977;p82">
              <a:extLst>
                <a:ext uri="{FF2B5EF4-FFF2-40B4-BE49-F238E27FC236}">
                  <a16:creationId xmlns:a16="http://schemas.microsoft.com/office/drawing/2014/main" id="{78FA591D-9865-4A79-A669-0D80B7F788CC}"/>
                </a:ext>
              </a:extLst>
            </p:cNvPr>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978;p82">
              <a:extLst>
                <a:ext uri="{FF2B5EF4-FFF2-40B4-BE49-F238E27FC236}">
                  <a16:creationId xmlns:a16="http://schemas.microsoft.com/office/drawing/2014/main" id="{1A1CB5A4-13D9-4CDD-AA22-4ED41538BDCF}"/>
                </a:ext>
              </a:extLst>
            </p:cNvPr>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979;p82">
              <a:extLst>
                <a:ext uri="{FF2B5EF4-FFF2-40B4-BE49-F238E27FC236}">
                  <a16:creationId xmlns:a16="http://schemas.microsoft.com/office/drawing/2014/main" id="{48427667-9647-4516-AD76-C86535F42FF7}"/>
                </a:ext>
              </a:extLst>
            </p:cNvPr>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980;p82">
              <a:extLst>
                <a:ext uri="{FF2B5EF4-FFF2-40B4-BE49-F238E27FC236}">
                  <a16:creationId xmlns:a16="http://schemas.microsoft.com/office/drawing/2014/main" id="{E7B9DD20-3A53-4A09-84EA-2A118EE13E60}"/>
                </a:ext>
              </a:extLst>
            </p:cNvPr>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1179;p82">
            <a:extLst>
              <a:ext uri="{FF2B5EF4-FFF2-40B4-BE49-F238E27FC236}">
                <a16:creationId xmlns:a16="http://schemas.microsoft.com/office/drawing/2014/main" id="{3A8A4547-FF2A-4F1E-9D5E-1540C2FF03BD}"/>
              </a:ext>
            </a:extLst>
          </p:cNvPr>
          <p:cNvGrpSpPr/>
          <p:nvPr/>
        </p:nvGrpSpPr>
        <p:grpSpPr>
          <a:xfrm>
            <a:off x="7575304" y="5378146"/>
            <a:ext cx="717529" cy="726147"/>
            <a:chOff x="5289631" y="1500214"/>
            <a:chExt cx="332355" cy="354974"/>
          </a:xfrm>
          <a:solidFill>
            <a:schemeClr val="bg1">
              <a:lumMod val="65000"/>
            </a:schemeClr>
          </a:solidFill>
        </p:grpSpPr>
        <p:sp>
          <p:nvSpPr>
            <p:cNvPr id="186" name="Google Shape;11180;p82">
              <a:extLst>
                <a:ext uri="{FF2B5EF4-FFF2-40B4-BE49-F238E27FC236}">
                  <a16:creationId xmlns:a16="http://schemas.microsoft.com/office/drawing/2014/main" id="{6358C958-DD01-4003-8C4F-4C89C740E5B4}"/>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1181;p82">
              <a:extLst>
                <a:ext uri="{FF2B5EF4-FFF2-40B4-BE49-F238E27FC236}">
                  <a16:creationId xmlns:a16="http://schemas.microsoft.com/office/drawing/2014/main" id="{7439A993-F6D2-4883-B4CC-8F5B18E1BB06}"/>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1182;p82">
              <a:extLst>
                <a:ext uri="{FF2B5EF4-FFF2-40B4-BE49-F238E27FC236}">
                  <a16:creationId xmlns:a16="http://schemas.microsoft.com/office/drawing/2014/main" id="{A64A9CE1-BC88-4457-928A-62C1117F6701}"/>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1183;p82">
              <a:extLst>
                <a:ext uri="{FF2B5EF4-FFF2-40B4-BE49-F238E27FC236}">
                  <a16:creationId xmlns:a16="http://schemas.microsoft.com/office/drawing/2014/main" id="{7254A44A-D09A-4552-B244-4EF4D0F4555F}"/>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1184;p82">
              <a:extLst>
                <a:ext uri="{FF2B5EF4-FFF2-40B4-BE49-F238E27FC236}">
                  <a16:creationId xmlns:a16="http://schemas.microsoft.com/office/drawing/2014/main" id="{89072EF1-7F34-4345-AFEF-5BDEA19D1F77}"/>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1185;p82">
              <a:extLst>
                <a:ext uri="{FF2B5EF4-FFF2-40B4-BE49-F238E27FC236}">
                  <a16:creationId xmlns:a16="http://schemas.microsoft.com/office/drawing/2014/main" id="{6666D333-B486-4B5B-8141-D8FA5DBF2D01}"/>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1199;p82">
            <a:extLst>
              <a:ext uri="{FF2B5EF4-FFF2-40B4-BE49-F238E27FC236}">
                <a16:creationId xmlns:a16="http://schemas.microsoft.com/office/drawing/2014/main" id="{C1503E1F-8254-41C3-B621-5224B20C09AA}"/>
              </a:ext>
            </a:extLst>
          </p:cNvPr>
          <p:cNvGrpSpPr/>
          <p:nvPr/>
        </p:nvGrpSpPr>
        <p:grpSpPr>
          <a:xfrm>
            <a:off x="6741056" y="5376589"/>
            <a:ext cx="578276" cy="727704"/>
            <a:chOff x="4903389" y="1500214"/>
            <a:chExt cx="267854" cy="355735"/>
          </a:xfrm>
          <a:solidFill>
            <a:schemeClr val="bg1">
              <a:lumMod val="65000"/>
            </a:schemeClr>
          </a:solidFill>
        </p:grpSpPr>
        <p:sp>
          <p:nvSpPr>
            <p:cNvPr id="193" name="Google Shape;11200;p82">
              <a:extLst>
                <a:ext uri="{FF2B5EF4-FFF2-40B4-BE49-F238E27FC236}">
                  <a16:creationId xmlns:a16="http://schemas.microsoft.com/office/drawing/2014/main" id="{0E3F2037-2D10-4ACA-BC43-C8636A915497}"/>
                </a:ext>
              </a:extLst>
            </p:cNvPr>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1201;p82">
              <a:extLst>
                <a:ext uri="{FF2B5EF4-FFF2-40B4-BE49-F238E27FC236}">
                  <a16:creationId xmlns:a16="http://schemas.microsoft.com/office/drawing/2014/main" id="{78F7360C-1F6E-4445-B89D-D0071B030222}"/>
                </a:ext>
              </a:extLst>
            </p:cNvPr>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1202;p82">
              <a:extLst>
                <a:ext uri="{FF2B5EF4-FFF2-40B4-BE49-F238E27FC236}">
                  <a16:creationId xmlns:a16="http://schemas.microsoft.com/office/drawing/2014/main" id="{DA4C7839-ECF6-47C3-9935-365AD53B3AB7}"/>
                </a:ext>
              </a:extLst>
            </p:cNvPr>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1203;p82">
              <a:extLst>
                <a:ext uri="{FF2B5EF4-FFF2-40B4-BE49-F238E27FC236}">
                  <a16:creationId xmlns:a16="http://schemas.microsoft.com/office/drawing/2014/main" id="{A8DB9E9B-D133-40A0-805F-BFA447BFCADF}"/>
                </a:ext>
              </a:extLst>
            </p:cNvPr>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1204;p82">
              <a:extLst>
                <a:ext uri="{FF2B5EF4-FFF2-40B4-BE49-F238E27FC236}">
                  <a16:creationId xmlns:a16="http://schemas.microsoft.com/office/drawing/2014/main" id="{1C3656F5-BFC2-452C-8C2A-DA6BF0A5512A}"/>
                </a:ext>
              </a:extLst>
            </p:cNvPr>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1979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43C4634-EF0F-4FA4-8AC0-796A083DA35F}"/>
              </a:ext>
            </a:extLst>
          </p:cNvPr>
          <p:cNvPicPr>
            <a:picLocks noChangeAspect="1"/>
          </p:cNvPicPr>
          <p:nvPr/>
        </p:nvPicPr>
        <p:blipFill>
          <a:blip r:embed="rId3"/>
          <a:stretch>
            <a:fillRect/>
          </a:stretch>
        </p:blipFill>
        <p:spPr>
          <a:xfrm>
            <a:off x="695753" y="20112"/>
            <a:ext cx="2757119" cy="2219481"/>
          </a:xfrm>
          <a:prstGeom prst="rect">
            <a:avLst/>
          </a:prstGeom>
        </p:spPr>
      </p:pic>
      <p:pic>
        <p:nvPicPr>
          <p:cNvPr id="14" name="Picture 13">
            <a:extLst>
              <a:ext uri="{FF2B5EF4-FFF2-40B4-BE49-F238E27FC236}">
                <a16:creationId xmlns:a16="http://schemas.microsoft.com/office/drawing/2014/main" id="{49394F1A-8031-4FE8-BACA-8D878FD15F36}"/>
              </a:ext>
            </a:extLst>
          </p:cNvPr>
          <p:cNvPicPr>
            <a:picLocks noChangeAspect="1"/>
          </p:cNvPicPr>
          <p:nvPr/>
        </p:nvPicPr>
        <p:blipFill>
          <a:blip r:embed="rId4"/>
          <a:stretch>
            <a:fillRect/>
          </a:stretch>
        </p:blipFill>
        <p:spPr>
          <a:xfrm>
            <a:off x="4689498" y="-688"/>
            <a:ext cx="2827693" cy="2212670"/>
          </a:xfrm>
          <a:prstGeom prst="rect">
            <a:avLst/>
          </a:prstGeom>
        </p:spPr>
      </p:pic>
      <p:pic>
        <p:nvPicPr>
          <p:cNvPr id="13" name="Picture 12">
            <a:extLst>
              <a:ext uri="{FF2B5EF4-FFF2-40B4-BE49-F238E27FC236}">
                <a16:creationId xmlns:a16="http://schemas.microsoft.com/office/drawing/2014/main" id="{23F7B01A-1EF3-49BE-8C86-C946639BFAA1}"/>
              </a:ext>
            </a:extLst>
          </p:cNvPr>
          <p:cNvPicPr>
            <a:picLocks noChangeAspect="1"/>
          </p:cNvPicPr>
          <p:nvPr/>
        </p:nvPicPr>
        <p:blipFill>
          <a:blip r:embed="rId5"/>
          <a:stretch>
            <a:fillRect/>
          </a:stretch>
        </p:blipFill>
        <p:spPr>
          <a:xfrm>
            <a:off x="8864212" y="20112"/>
            <a:ext cx="2738238" cy="2142672"/>
          </a:xfrm>
          <a:prstGeom prst="rect">
            <a:avLst/>
          </a:prstGeom>
        </p:spPr>
      </p:pic>
      <p:pic>
        <p:nvPicPr>
          <p:cNvPr id="11" name="Picture 10">
            <a:extLst>
              <a:ext uri="{FF2B5EF4-FFF2-40B4-BE49-F238E27FC236}">
                <a16:creationId xmlns:a16="http://schemas.microsoft.com/office/drawing/2014/main" id="{1FAACB11-1A17-4E88-97FF-08AC8DF01F61}"/>
              </a:ext>
            </a:extLst>
          </p:cNvPr>
          <p:cNvPicPr>
            <a:picLocks noChangeAspect="1"/>
          </p:cNvPicPr>
          <p:nvPr/>
        </p:nvPicPr>
        <p:blipFill>
          <a:blip r:embed="rId6"/>
          <a:stretch>
            <a:fillRect/>
          </a:stretch>
        </p:blipFill>
        <p:spPr>
          <a:xfrm>
            <a:off x="815382" y="2313385"/>
            <a:ext cx="2637490" cy="2116585"/>
          </a:xfrm>
          <a:prstGeom prst="rect">
            <a:avLst/>
          </a:prstGeom>
        </p:spPr>
      </p:pic>
      <p:pic>
        <p:nvPicPr>
          <p:cNvPr id="9" name="Picture 8">
            <a:extLst>
              <a:ext uri="{FF2B5EF4-FFF2-40B4-BE49-F238E27FC236}">
                <a16:creationId xmlns:a16="http://schemas.microsoft.com/office/drawing/2014/main" id="{641425EE-E1B5-4538-8B7E-A46B3BF0CFA3}"/>
              </a:ext>
            </a:extLst>
          </p:cNvPr>
          <p:cNvPicPr>
            <a:picLocks noChangeAspect="1"/>
          </p:cNvPicPr>
          <p:nvPr/>
        </p:nvPicPr>
        <p:blipFill>
          <a:blip r:embed="rId7"/>
          <a:stretch>
            <a:fillRect/>
          </a:stretch>
        </p:blipFill>
        <p:spPr>
          <a:xfrm>
            <a:off x="711638" y="4579321"/>
            <a:ext cx="2788023" cy="2230419"/>
          </a:xfrm>
          <a:prstGeom prst="rect">
            <a:avLst/>
          </a:prstGeom>
        </p:spPr>
      </p:pic>
      <p:sp>
        <p:nvSpPr>
          <p:cNvPr id="19" name="Rectangle 18">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990E136-7643-4850-A15D-CF985C9B4972}"/>
              </a:ext>
            </a:extLst>
          </p:cNvPr>
          <p:cNvSpPr/>
          <p:nvPr/>
        </p:nvSpPr>
        <p:spPr>
          <a:xfrm>
            <a:off x="8282152" y="2916520"/>
            <a:ext cx="2840391" cy="230936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400" b="1" kern="1200" dirty="0">
                <a:solidFill>
                  <a:srgbClr val="FFFFFF"/>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Train vs test feature distribution</a:t>
            </a:r>
          </a:p>
        </p:txBody>
      </p:sp>
      <p:cxnSp>
        <p:nvCxnSpPr>
          <p:cNvPr id="21" name="Straight Connector 20">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FEB418A-9E8D-4C1D-9066-ADC52A05A016}"/>
              </a:ext>
            </a:extLst>
          </p:cNvPr>
          <p:cNvPicPr>
            <a:picLocks noChangeAspect="1"/>
          </p:cNvPicPr>
          <p:nvPr/>
        </p:nvPicPr>
        <p:blipFill>
          <a:blip r:embed="rId8"/>
          <a:stretch>
            <a:fillRect/>
          </a:stretch>
        </p:blipFill>
        <p:spPr>
          <a:xfrm>
            <a:off x="4417034" y="3227754"/>
            <a:ext cx="3357931" cy="2703134"/>
          </a:xfrm>
          <a:prstGeom prst="rect">
            <a:avLst/>
          </a:prstGeom>
        </p:spPr>
      </p:pic>
      <p:cxnSp>
        <p:nvCxnSpPr>
          <p:cNvPr id="29" name="Straight Connector 28">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2592648-0B18-4CBB-8A0C-493C12D3BB94}"/>
              </a:ext>
            </a:extLst>
          </p:cNvPr>
          <p:cNvSpPr>
            <a:spLocks noGrp="1"/>
          </p:cNvSpPr>
          <p:nvPr>
            <p:ph type="sldNum" sz="quarter" idx="12"/>
          </p:nvPr>
        </p:nvSpPr>
        <p:spPr>
          <a:xfrm>
            <a:off x="11480362" y="6502812"/>
            <a:ext cx="699637" cy="306928"/>
          </a:xfrm>
        </p:spPr>
        <p:txBody>
          <a:bodyPr vert="horz" lIns="91440" tIns="45720" rIns="91440" bIns="45720" rtlCol="0" anchor="ctr">
            <a:normAutofit/>
          </a:bodyPr>
          <a:lstStyle/>
          <a:p>
            <a:pPr>
              <a:spcAft>
                <a:spcPts val="600"/>
              </a:spcAft>
            </a:pPr>
            <a:fld id="{8A8D161C-3EB9-424C-88A0-BF37BCD46FDB}" type="slidenum">
              <a:rPr lang="en-US">
                <a:solidFill>
                  <a:srgbClr val="FFFFFF">
                    <a:alpha val="80000"/>
                  </a:srgbClr>
                </a:solidFill>
              </a:rPr>
              <a:pPr>
                <a:spcAft>
                  <a:spcPts val="600"/>
                </a:spcAft>
              </a:pPr>
              <a:t>14</a:t>
            </a:fld>
            <a:endParaRPr lang="en-US" dirty="0">
              <a:solidFill>
                <a:srgbClr val="FFFFFF">
                  <a:alpha val="80000"/>
                </a:srgbClr>
              </a:solidFill>
            </a:endParaRPr>
          </a:p>
        </p:txBody>
      </p:sp>
    </p:spTree>
    <p:extLst>
      <p:ext uri="{BB962C8B-B14F-4D97-AF65-F5344CB8AC3E}">
        <p14:creationId xmlns:p14="http://schemas.microsoft.com/office/powerpoint/2010/main" val="284560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 Features Extraction &amp; Selection</a:t>
            </a: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8D1FC432-8B99-404C-B3CC-9688E2EBD6A3}"/>
              </a:ext>
            </a:extLst>
          </p:cNvPr>
          <p:cNvPicPr>
            <a:picLocks noChangeAspect="1"/>
          </p:cNvPicPr>
          <p:nvPr/>
        </p:nvPicPr>
        <p:blipFill>
          <a:blip r:embed="rId4"/>
          <a:stretch>
            <a:fillRect/>
          </a:stretch>
        </p:blipFill>
        <p:spPr>
          <a:xfrm>
            <a:off x="204367" y="157619"/>
            <a:ext cx="457200" cy="581025"/>
          </a:xfrm>
          <a:prstGeom prst="rect">
            <a:avLst/>
          </a:prstGeom>
        </p:spPr>
      </p:pic>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15</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432967" y="886509"/>
            <a:ext cx="6501233" cy="791138"/>
          </a:xfrm>
          <a:prstGeom prst="rect">
            <a:avLst/>
          </a:prstGeom>
        </p:spPr>
        <p:txBody>
          <a:bodyPr/>
          <a:lstStyle/>
          <a:p>
            <a:pPr>
              <a:lnSpc>
                <a:spcPct val="200000"/>
              </a:lnSpc>
            </a:pPr>
            <a:r>
              <a:rPr lang="en-US" sz="2400" b="1" dirty="0">
                <a:latin typeface="Intel Clear" panose="020B0604020203020204" pitchFamily="34" charset="0"/>
                <a:ea typeface="Intel Clear" panose="020B0604020203020204" pitchFamily="34" charset="0"/>
                <a:cs typeface="Intel Clear" panose="020B0604020203020204" pitchFamily="34" charset="0"/>
              </a:rPr>
              <a:t>Naive</a:t>
            </a:r>
          </a:p>
        </p:txBody>
      </p:sp>
      <p:pic>
        <p:nvPicPr>
          <p:cNvPr id="7" name="Picture 6">
            <a:extLst>
              <a:ext uri="{FF2B5EF4-FFF2-40B4-BE49-F238E27FC236}">
                <a16:creationId xmlns:a16="http://schemas.microsoft.com/office/drawing/2014/main" id="{16FBC01F-F42F-4AC8-B447-C083D2EB18EE}"/>
              </a:ext>
            </a:extLst>
          </p:cNvPr>
          <p:cNvPicPr>
            <a:picLocks noChangeAspect="1"/>
          </p:cNvPicPr>
          <p:nvPr/>
        </p:nvPicPr>
        <p:blipFill rotWithShape="1">
          <a:blip r:embed="rId5"/>
          <a:srcRect l="1794"/>
          <a:stretch/>
        </p:blipFill>
        <p:spPr>
          <a:xfrm>
            <a:off x="6197599" y="1639547"/>
            <a:ext cx="5561433" cy="4643688"/>
          </a:xfrm>
          <a:prstGeom prst="rect">
            <a:avLst/>
          </a:prstGeom>
        </p:spPr>
      </p:pic>
      <p:pic>
        <p:nvPicPr>
          <p:cNvPr id="9" name="Picture 8">
            <a:extLst>
              <a:ext uri="{FF2B5EF4-FFF2-40B4-BE49-F238E27FC236}">
                <a16:creationId xmlns:a16="http://schemas.microsoft.com/office/drawing/2014/main" id="{D0F80F17-232C-4E77-AFB0-9A159B10F5DF}"/>
              </a:ext>
            </a:extLst>
          </p:cNvPr>
          <p:cNvPicPr>
            <a:picLocks noChangeAspect="1"/>
          </p:cNvPicPr>
          <p:nvPr/>
        </p:nvPicPr>
        <p:blipFill>
          <a:blip r:embed="rId6"/>
          <a:stretch>
            <a:fillRect/>
          </a:stretch>
        </p:blipFill>
        <p:spPr>
          <a:xfrm>
            <a:off x="204367" y="1677647"/>
            <a:ext cx="5675733" cy="4592863"/>
          </a:xfrm>
          <a:prstGeom prst="rect">
            <a:avLst/>
          </a:prstGeom>
        </p:spPr>
      </p:pic>
    </p:spTree>
    <p:extLst>
      <p:ext uri="{BB962C8B-B14F-4D97-AF65-F5344CB8AC3E}">
        <p14:creationId xmlns:p14="http://schemas.microsoft.com/office/powerpoint/2010/main" val="12249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444673-09BB-43E6-9BCF-8C508326CFEE}"/>
              </a:ext>
            </a:extLst>
          </p:cNvPr>
          <p:cNvSpPr>
            <a:spLocks noGrp="1"/>
          </p:cNvSpPr>
          <p:nvPr>
            <p:ph type="sldNum" sz="quarter" idx="12"/>
          </p:nvPr>
        </p:nvSpPr>
        <p:spPr>
          <a:xfrm>
            <a:off x="11574780" y="6461503"/>
            <a:ext cx="617220" cy="365125"/>
          </a:xfrm>
        </p:spPr>
        <p:txBody>
          <a:bodyPr/>
          <a:lstStyle/>
          <a:p>
            <a:fld id="{8A8D161C-3EB9-424C-88A0-BF37BCD46FDB}" type="slidenum">
              <a:rPr lang="en-IL" smtClean="0"/>
              <a:pPr/>
              <a:t>16</a:t>
            </a:fld>
            <a:endParaRPr lang="en-IL"/>
          </a:p>
        </p:txBody>
      </p:sp>
      <p:sp>
        <p:nvSpPr>
          <p:cNvPr id="3" name="Rectangle 2">
            <a:extLst>
              <a:ext uri="{FF2B5EF4-FFF2-40B4-BE49-F238E27FC236}">
                <a16:creationId xmlns:a16="http://schemas.microsoft.com/office/drawing/2014/main" id="{93253D53-0139-4700-AD8B-B2892EAA1DD7}"/>
              </a:ext>
            </a:extLst>
          </p:cNvPr>
          <p:cNvSpPr/>
          <p:nvPr/>
        </p:nvSpPr>
        <p:spPr>
          <a:xfrm>
            <a:off x="0" y="-11152"/>
            <a:ext cx="617220" cy="6869151"/>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aphicFrame>
        <p:nvGraphicFramePr>
          <p:cNvPr id="4" name="Content Placeholder 3">
            <a:extLst>
              <a:ext uri="{FF2B5EF4-FFF2-40B4-BE49-F238E27FC236}">
                <a16:creationId xmlns:a16="http://schemas.microsoft.com/office/drawing/2014/main" id="{86ABAB05-E91E-42F0-9B75-D9F41872461B}"/>
              </a:ext>
            </a:extLst>
          </p:cNvPr>
          <p:cNvGraphicFramePr>
            <a:graphicFrameLocks/>
          </p:cNvGraphicFramePr>
          <p:nvPr/>
        </p:nvGraphicFramePr>
        <p:xfrm>
          <a:off x="720090" y="1062990"/>
          <a:ext cx="11165650" cy="3554636"/>
        </p:xfrm>
        <a:graphic>
          <a:graphicData uri="http://schemas.openxmlformats.org/drawingml/2006/table">
            <a:tbl>
              <a:tblPr>
                <a:tableStyleId>{5FD0F851-EC5A-4D38-B0AD-8093EC10F338}</a:tableStyleId>
              </a:tblPr>
              <a:tblGrid>
                <a:gridCol w="612107">
                  <a:extLst>
                    <a:ext uri="{9D8B030D-6E8A-4147-A177-3AD203B41FA5}">
                      <a16:colId xmlns:a16="http://schemas.microsoft.com/office/drawing/2014/main" val="4281574231"/>
                    </a:ext>
                  </a:extLst>
                </a:gridCol>
                <a:gridCol w="480809">
                  <a:extLst>
                    <a:ext uri="{9D8B030D-6E8A-4147-A177-3AD203B41FA5}">
                      <a16:colId xmlns:a16="http://schemas.microsoft.com/office/drawing/2014/main" val="70865729"/>
                    </a:ext>
                  </a:extLst>
                </a:gridCol>
                <a:gridCol w="404227">
                  <a:extLst>
                    <a:ext uri="{9D8B030D-6E8A-4147-A177-3AD203B41FA5}">
                      <a16:colId xmlns:a16="http://schemas.microsoft.com/office/drawing/2014/main" val="1727344910"/>
                    </a:ext>
                  </a:extLst>
                </a:gridCol>
                <a:gridCol w="700660">
                  <a:extLst>
                    <a:ext uri="{9D8B030D-6E8A-4147-A177-3AD203B41FA5}">
                      <a16:colId xmlns:a16="http://schemas.microsoft.com/office/drawing/2014/main" val="1931708541"/>
                    </a:ext>
                  </a:extLst>
                </a:gridCol>
                <a:gridCol w="350330">
                  <a:extLst>
                    <a:ext uri="{9D8B030D-6E8A-4147-A177-3AD203B41FA5}">
                      <a16:colId xmlns:a16="http://schemas.microsoft.com/office/drawing/2014/main" val="3249535219"/>
                    </a:ext>
                  </a:extLst>
                </a:gridCol>
                <a:gridCol w="248558">
                  <a:extLst>
                    <a:ext uri="{9D8B030D-6E8A-4147-A177-3AD203B41FA5}">
                      <a16:colId xmlns:a16="http://schemas.microsoft.com/office/drawing/2014/main" val="1806724888"/>
                    </a:ext>
                  </a:extLst>
                </a:gridCol>
                <a:gridCol w="263839">
                  <a:extLst>
                    <a:ext uri="{9D8B030D-6E8A-4147-A177-3AD203B41FA5}">
                      <a16:colId xmlns:a16="http://schemas.microsoft.com/office/drawing/2014/main" val="882104677"/>
                    </a:ext>
                  </a:extLst>
                </a:gridCol>
                <a:gridCol w="506570">
                  <a:extLst>
                    <a:ext uri="{9D8B030D-6E8A-4147-A177-3AD203B41FA5}">
                      <a16:colId xmlns:a16="http://schemas.microsoft.com/office/drawing/2014/main" val="2554672676"/>
                    </a:ext>
                  </a:extLst>
                </a:gridCol>
                <a:gridCol w="506570">
                  <a:extLst>
                    <a:ext uri="{9D8B030D-6E8A-4147-A177-3AD203B41FA5}">
                      <a16:colId xmlns:a16="http://schemas.microsoft.com/office/drawing/2014/main" val="581223287"/>
                    </a:ext>
                  </a:extLst>
                </a:gridCol>
                <a:gridCol w="506570">
                  <a:extLst>
                    <a:ext uri="{9D8B030D-6E8A-4147-A177-3AD203B41FA5}">
                      <a16:colId xmlns:a16="http://schemas.microsoft.com/office/drawing/2014/main" val="3128996719"/>
                    </a:ext>
                  </a:extLst>
                </a:gridCol>
                <a:gridCol w="506570">
                  <a:extLst>
                    <a:ext uri="{9D8B030D-6E8A-4147-A177-3AD203B41FA5}">
                      <a16:colId xmlns:a16="http://schemas.microsoft.com/office/drawing/2014/main" val="2225272375"/>
                    </a:ext>
                  </a:extLst>
                </a:gridCol>
                <a:gridCol w="506570">
                  <a:extLst>
                    <a:ext uri="{9D8B030D-6E8A-4147-A177-3AD203B41FA5}">
                      <a16:colId xmlns:a16="http://schemas.microsoft.com/office/drawing/2014/main" val="3907600327"/>
                    </a:ext>
                  </a:extLst>
                </a:gridCol>
                <a:gridCol w="506570">
                  <a:extLst>
                    <a:ext uri="{9D8B030D-6E8A-4147-A177-3AD203B41FA5}">
                      <a16:colId xmlns:a16="http://schemas.microsoft.com/office/drawing/2014/main" val="754509319"/>
                    </a:ext>
                  </a:extLst>
                </a:gridCol>
                <a:gridCol w="506570">
                  <a:extLst>
                    <a:ext uri="{9D8B030D-6E8A-4147-A177-3AD203B41FA5}">
                      <a16:colId xmlns:a16="http://schemas.microsoft.com/office/drawing/2014/main" val="58589308"/>
                    </a:ext>
                  </a:extLst>
                </a:gridCol>
                <a:gridCol w="506570">
                  <a:extLst>
                    <a:ext uri="{9D8B030D-6E8A-4147-A177-3AD203B41FA5}">
                      <a16:colId xmlns:a16="http://schemas.microsoft.com/office/drawing/2014/main" val="1641059158"/>
                    </a:ext>
                  </a:extLst>
                </a:gridCol>
                <a:gridCol w="506570">
                  <a:extLst>
                    <a:ext uri="{9D8B030D-6E8A-4147-A177-3AD203B41FA5}">
                      <a16:colId xmlns:a16="http://schemas.microsoft.com/office/drawing/2014/main" val="1248848349"/>
                    </a:ext>
                  </a:extLst>
                </a:gridCol>
                <a:gridCol w="506570">
                  <a:extLst>
                    <a:ext uri="{9D8B030D-6E8A-4147-A177-3AD203B41FA5}">
                      <a16:colId xmlns:a16="http://schemas.microsoft.com/office/drawing/2014/main" val="1085638024"/>
                    </a:ext>
                  </a:extLst>
                </a:gridCol>
                <a:gridCol w="506570">
                  <a:extLst>
                    <a:ext uri="{9D8B030D-6E8A-4147-A177-3AD203B41FA5}">
                      <a16:colId xmlns:a16="http://schemas.microsoft.com/office/drawing/2014/main" val="2722218341"/>
                    </a:ext>
                  </a:extLst>
                </a:gridCol>
                <a:gridCol w="506570">
                  <a:extLst>
                    <a:ext uri="{9D8B030D-6E8A-4147-A177-3AD203B41FA5}">
                      <a16:colId xmlns:a16="http://schemas.microsoft.com/office/drawing/2014/main" val="2348545668"/>
                    </a:ext>
                  </a:extLst>
                </a:gridCol>
                <a:gridCol w="506570">
                  <a:extLst>
                    <a:ext uri="{9D8B030D-6E8A-4147-A177-3AD203B41FA5}">
                      <a16:colId xmlns:a16="http://schemas.microsoft.com/office/drawing/2014/main" val="2192543688"/>
                    </a:ext>
                  </a:extLst>
                </a:gridCol>
                <a:gridCol w="506570">
                  <a:extLst>
                    <a:ext uri="{9D8B030D-6E8A-4147-A177-3AD203B41FA5}">
                      <a16:colId xmlns:a16="http://schemas.microsoft.com/office/drawing/2014/main" val="4188585779"/>
                    </a:ext>
                  </a:extLst>
                </a:gridCol>
                <a:gridCol w="506570">
                  <a:extLst>
                    <a:ext uri="{9D8B030D-6E8A-4147-A177-3AD203B41FA5}">
                      <a16:colId xmlns:a16="http://schemas.microsoft.com/office/drawing/2014/main" val="1220528450"/>
                    </a:ext>
                  </a:extLst>
                </a:gridCol>
                <a:gridCol w="506570">
                  <a:extLst>
                    <a:ext uri="{9D8B030D-6E8A-4147-A177-3AD203B41FA5}">
                      <a16:colId xmlns:a16="http://schemas.microsoft.com/office/drawing/2014/main" val="393093681"/>
                    </a:ext>
                  </a:extLst>
                </a:gridCol>
              </a:tblGrid>
              <a:tr h="468896">
                <a:tc>
                  <a:txBody>
                    <a:bodyPr/>
                    <a:lstStyle/>
                    <a:p>
                      <a:pPr algn="l" fontAlgn="b"/>
                      <a:r>
                        <a:rPr lang="en-US" sz="1200" b="1" u="none" strike="noStrike" dirty="0">
                          <a:effectLst/>
                        </a:rPr>
                        <a:t>Time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Brow Furrow</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a:effectLst/>
                        </a:rPr>
                        <a:t>Brow Raise</a:t>
                      </a:r>
                      <a:endParaRPr lang="en-US" sz="1200" b="1" i="0" u="none" strike="noStrike">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Corner Depressor</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a:effectLst/>
                        </a:rPr>
                        <a:t>Pitch</a:t>
                      </a:r>
                      <a:endParaRPr lang="en-US" sz="1200" b="1" i="0" u="none" strike="noStrike">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Yaw</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Roll</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Inner Brow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Eye Closure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Nose Wrinkle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Upper Lip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a:effectLst/>
                        </a:rPr>
                        <a:t>LipSuck</a:t>
                      </a:r>
                      <a:endParaRPr lang="en-US" sz="1200" b="1" i="0" u="none" strike="noStrike">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Press</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Mouth Open</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Chin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Smirk</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Pucker</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Cheek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err="1">
                          <a:effectLst/>
                        </a:rPr>
                        <a:t>Dimpler</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Eye Widen</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Lid Tighten</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Stretch</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Jaw Drop</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1329599901"/>
                  </a:ext>
                </a:extLst>
              </a:tr>
              <a:tr h="187015">
                <a:tc>
                  <a:txBody>
                    <a:bodyPr/>
                    <a:lstStyle/>
                    <a:p>
                      <a:pPr algn="ctr" fontAlgn="b"/>
                      <a:r>
                        <a:rPr lang="en-US" sz="900" u="none" strike="noStrike" dirty="0">
                          <a:effectLst/>
                        </a:rPr>
                        <a:t>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1.80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-1.29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500248944"/>
                  </a:ext>
                </a:extLst>
              </a:tr>
              <a:tr h="187015">
                <a:tc>
                  <a:txBody>
                    <a:bodyPr/>
                    <a:lstStyle/>
                    <a:p>
                      <a:pPr algn="ctr" fontAlgn="b"/>
                      <a:r>
                        <a:rPr lang="en-US" sz="900" u="none" strike="noStrike" dirty="0">
                          <a:effectLst/>
                        </a:rPr>
                        <a:t>40.00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1.31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0.75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4161954389"/>
                  </a:ext>
                </a:extLst>
              </a:tr>
              <a:tr h="187015">
                <a:tc>
                  <a:txBody>
                    <a:bodyPr/>
                    <a:lstStyle/>
                    <a:p>
                      <a:pPr algn="ctr" fontAlgn="b"/>
                      <a:r>
                        <a:rPr lang="en-US" sz="900" u="none" strike="noStrike" dirty="0">
                          <a:effectLst/>
                        </a:rPr>
                        <a:t>80.00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1.51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2319375454"/>
                  </a:ext>
                </a:extLst>
              </a:tr>
              <a:tr h="187015">
                <a:tc>
                  <a:txBody>
                    <a:bodyPr/>
                    <a:lstStyle/>
                    <a:p>
                      <a:pPr algn="ctr" fontAlgn="b"/>
                      <a:r>
                        <a:rPr lang="en-US" sz="900" u="none" strike="noStrike" dirty="0">
                          <a:effectLst/>
                        </a:rPr>
                        <a:t>120.00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1.69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1.41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1.16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500690472"/>
                  </a:ext>
                </a:extLst>
              </a:tr>
              <a:tr h="187015">
                <a:tc>
                  <a:txBody>
                    <a:bodyPr/>
                    <a:lstStyle/>
                    <a:p>
                      <a:pPr algn="ctr" fontAlgn="b"/>
                      <a:r>
                        <a:rPr lang="en-US" sz="900" u="none" strike="noStrike" dirty="0">
                          <a:effectLst/>
                        </a:rPr>
                        <a:t>160.00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2.51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1.32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0.81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325032487"/>
                  </a:ext>
                </a:extLst>
              </a:tr>
              <a:tr h="187015">
                <a:tc>
                  <a:txBody>
                    <a:bodyPr/>
                    <a:lstStyle/>
                    <a:p>
                      <a:pPr algn="ctr" fontAlgn="b"/>
                      <a:r>
                        <a:rPr lang="en-US" sz="900" u="none" strike="noStrike" dirty="0">
                          <a:effectLst/>
                        </a:rPr>
                        <a:t>200.00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1.30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1.11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0.15</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282053942"/>
                  </a:ext>
                </a:extLst>
              </a:tr>
              <a:tr h="187015">
                <a:tc>
                  <a:txBody>
                    <a:bodyPr/>
                    <a:lstStyle/>
                    <a:p>
                      <a:pPr algn="ctr" fontAlgn="b"/>
                      <a:r>
                        <a:rPr lang="en-US" sz="900" u="none" strike="noStrike" dirty="0">
                          <a:effectLst/>
                        </a:rPr>
                        <a:t>240.00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3.54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2912783879"/>
                  </a:ext>
                </a:extLst>
              </a:tr>
              <a:tr h="187015">
                <a:tc>
                  <a:txBody>
                    <a:bodyPr/>
                    <a:lstStyle/>
                    <a:p>
                      <a:pPr algn="ctr" fontAlgn="b"/>
                      <a:r>
                        <a:rPr lang="en-US" sz="900" u="none" strike="noStrike" dirty="0">
                          <a:effectLst/>
                        </a:rPr>
                        <a:t>280.00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2.41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-1.98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035792927"/>
                  </a:ext>
                </a:extLst>
              </a:tr>
              <a:tr h="187015">
                <a:tc>
                  <a:txBody>
                    <a:bodyPr/>
                    <a:lstStyle/>
                    <a:p>
                      <a:pPr algn="ctr" fontAlgn="b"/>
                      <a:r>
                        <a:rPr lang="en-US" sz="900" u="none" strike="noStrike" dirty="0">
                          <a:effectLst/>
                        </a:rPr>
                        <a:t>320.00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1.97</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-2.13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0.62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2.74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0.55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0.83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0.86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0.07</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4283462250"/>
                  </a:ext>
                </a:extLst>
              </a:tr>
              <a:tr h="187015">
                <a:tc>
                  <a:txBody>
                    <a:bodyPr/>
                    <a:lstStyle/>
                    <a:p>
                      <a:pPr algn="ctr" fontAlgn="b"/>
                      <a:r>
                        <a:rPr lang="en-US" sz="900" u="none" strike="noStrike">
                          <a:effectLst/>
                        </a:rPr>
                        <a:t>360.00</a:t>
                      </a:r>
                      <a:endParaRPr lang="en-US" sz="900" b="1"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2.17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17.47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3.20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2849723250"/>
                  </a:ext>
                </a:extLst>
              </a:tr>
              <a:tr h="187015">
                <a:tc>
                  <a:txBody>
                    <a:bodyPr/>
                    <a:lstStyle/>
                    <a:p>
                      <a:pPr algn="ctr" fontAlgn="b"/>
                      <a:r>
                        <a:rPr lang="en-US" sz="900" u="none" strike="noStrike" dirty="0">
                          <a:effectLst/>
                        </a:rPr>
                        <a:t>400.00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69.91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0.84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0.30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0.94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8.40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780509837"/>
                  </a:ext>
                </a:extLst>
              </a:tr>
              <a:tr h="187015">
                <a:tc>
                  <a:txBody>
                    <a:bodyPr/>
                    <a:lstStyle/>
                    <a:p>
                      <a:pPr algn="ctr" fontAlgn="b"/>
                      <a:r>
                        <a:rPr lang="en-US" sz="900" u="none" strike="noStrike" dirty="0">
                          <a:effectLst/>
                        </a:rPr>
                        <a:t>440.00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0.95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93.51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0.82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21.06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851244185"/>
                  </a:ext>
                </a:extLst>
              </a:tr>
              <a:tr h="187015">
                <a:tc>
                  <a:txBody>
                    <a:bodyPr/>
                    <a:lstStyle/>
                    <a:p>
                      <a:pPr algn="ctr" fontAlgn="b"/>
                      <a:r>
                        <a:rPr lang="en-US" sz="900" u="none" strike="noStrike" dirty="0">
                          <a:effectLst/>
                        </a:rPr>
                        <a:t>480.00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2.17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96.74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0.53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1.22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32.81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542505570"/>
                  </a:ext>
                </a:extLst>
              </a:tr>
              <a:tr h="187015">
                <a:tc>
                  <a:txBody>
                    <a:bodyPr/>
                    <a:lstStyle/>
                    <a:p>
                      <a:pPr algn="ctr" fontAlgn="b"/>
                      <a:r>
                        <a:rPr lang="en-US" sz="900" u="none" strike="noStrike" dirty="0">
                          <a:effectLst/>
                        </a:rPr>
                        <a:t>520.00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0.92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1.35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97.75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4.53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0.34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2.26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50.96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732253671"/>
                  </a:ext>
                </a:extLst>
              </a:tr>
              <a:tr h="187015">
                <a:tc>
                  <a:txBody>
                    <a:bodyPr/>
                    <a:lstStyle/>
                    <a:p>
                      <a:pPr algn="ctr" fontAlgn="b"/>
                      <a:r>
                        <a:rPr lang="en-US" sz="900" u="none" strike="noStrike" dirty="0">
                          <a:effectLst/>
                        </a:rPr>
                        <a:t>560.00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1.66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95.31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9.71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1.64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3.81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58.99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55215039"/>
                  </a:ext>
                </a:extLst>
              </a:tr>
              <a:tr h="194808">
                <a:tc>
                  <a:txBody>
                    <a:bodyPr/>
                    <a:lstStyle/>
                    <a:p>
                      <a:pPr algn="ctr" fontAlgn="b"/>
                      <a:r>
                        <a:rPr lang="en-US" sz="900" u="none" strike="noStrike" dirty="0">
                          <a:effectLst/>
                        </a:rPr>
                        <a:t>600.00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2.12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0.70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94.41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21.14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3.30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0.18</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6.23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0.19</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0.08</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0.89</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71.43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869482175"/>
                  </a:ext>
                </a:extLst>
              </a:tr>
            </a:tbl>
          </a:graphicData>
        </a:graphic>
      </p:graphicFrame>
      <p:sp>
        <p:nvSpPr>
          <p:cNvPr id="6" name="Rectangle 5">
            <a:extLst>
              <a:ext uri="{FF2B5EF4-FFF2-40B4-BE49-F238E27FC236}">
                <a16:creationId xmlns:a16="http://schemas.microsoft.com/office/drawing/2014/main" id="{637796B6-5660-4E7D-836D-B13AE2F8AC61}"/>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 Naive Baseline</a:t>
            </a:r>
          </a:p>
        </p:txBody>
      </p:sp>
      <p:sp>
        <p:nvSpPr>
          <p:cNvPr id="7" name="Rectangle: Rounded Corners 6">
            <a:extLst>
              <a:ext uri="{FF2B5EF4-FFF2-40B4-BE49-F238E27FC236}">
                <a16:creationId xmlns:a16="http://schemas.microsoft.com/office/drawing/2014/main" id="{AFCC82D3-C6D4-46F6-9016-EA066B0698C4}"/>
              </a:ext>
            </a:extLst>
          </p:cNvPr>
          <p:cNvSpPr/>
          <p:nvPr/>
        </p:nvSpPr>
        <p:spPr>
          <a:xfrm>
            <a:off x="833660" y="1689593"/>
            <a:ext cx="10938510" cy="274192"/>
          </a:xfrm>
          <a:prstGeom prst="roundRect">
            <a:avLst>
              <a:gd name="adj" fmla="val 4661"/>
            </a:avLst>
          </a:prstGeom>
          <a:solidFill>
            <a:srgbClr val="003C54">
              <a:alpha val="2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8" name="Rectangle: Rounded Corners 7">
            <a:extLst>
              <a:ext uri="{FF2B5EF4-FFF2-40B4-BE49-F238E27FC236}">
                <a16:creationId xmlns:a16="http://schemas.microsoft.com/office/drawing/2014/main" id="{9D32CA02-3708-4369-994D-1914B8F45A55}"/>
              </a:ext>
            </a:extLst>
          </p:cNvPr>
          <p:cNvSpPr/>
          <p:nvPr/>
        </p:nvSpPr>
        <p:spPr>
          <a:xfrm>
            <a:off x="833660" y="3005083"/>
            <a:ext cx="10938510" cy="274192"/>
          </a:xfrm>
          <a:prstGeom prst="roundRect">
            <a:avLst>
              <a:gd name="adj" fmla="val 4661"/>
            </a:avLst>
          </a:prstGeom>
          <a:solidFill>
            <a:srgbClr val="003C54">
              <a:alpha val="2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7BA14583-E7D4-4EBA-B3F2-26F06E0016D1}"/>
              </a:ext>
            </a:extLst>
          </p:cNvPr>
          <p:cNvSpPr/>
          <p:nvPr/>
        </p:nvSpPr>
        <p:spPr>
          <a:xfrm>
            <a:off x="833660" y="4318398"/>
            <a:ext cx="10938510" cy="274192"/>
          </a:xfrm>
          <a:prstGeom prst="roundRect">
            <a:avLst>
              <a:gd name="adj" fmla="val 4661"/>
            </a:avLst>
          </a:prstGeom>
          <a:solidFill>
            <a:srgbClr val="003C54">
              <a:alpha val="2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graphicFrame>
        <p:nvGraphicFramePr>
          <p:cNvPr id="10" name="Table 9">
            <a:extLst>
              <a:ext uri="{FF2B5EF4-FFF2-40B4-BE49-F238E27FC236}">
                <a16:creationId xmlns:a16="http://schemas.microsoft.com/office/drawing/2014/main" id="{973D81F6-3903-437C-980D-0D60DF76256E}"/>
              </a:ext>
            </a:extLst>
          </p:cNvPr>
          <p:cNvGraphicFramePr>
            <a:graphicFrameLocks noGrp="1"/>
          </p:cNvGraphicFramePr>
          <p:nvPr>
            <p:extLst>
              <p:ext uri="{D42A27DB-BD31-4B8C-83A1-F6EECF244321}">
                <p14:modId xmlns:p14="http://schemas.microsoft.com/office/powerpoint/2010/main" val="933576232"/>
              </p:ext>
            </p:extLst>
          </p:nvPr>
        </p:nvGraphicFramePr>
        <p:xfrm>
          <a:off x="720090" y="5233574"/>
          <a:ext cx="2271000" cy="968633"/>
        </p:xfrm>
        <a:graphic>
          <a:graphicData uri="http://schemas.openxmlformats.org/drawingml/2006/table">
            <a:tbl>
              <a:tblPr>
                <a:tableStyleId>{5FD0F851-EC5A-4D38-B0AD-8093EC10F338}</a:tableStyleId>
              </a:tblPr>
              <a:tblGrid>
                <a:gridCol w="499829">
                  <a:extLst>
                    <a:ext uri="{9D8B030D-6E8A-4147-A177-3AD203B41FA5}">
                      <a16:colId xmlns:a16="http://schemas.microsoft.com/office/drawing/2014/main" val="1082553495"/>
                    </a:ext>
                  </a:extLst>
                </a:gridCol>
                <a:gridCol w="420217">
                  <a:extLst>
                    <a:ext uri="{9D8B030D-6E8A-4147-A177-3AD203B41FA5}">
                      <a16:colId xmlns:a16="http://schemas.microsoft.com/office/drawing/2014/main" val="3892280388"/>
                    </a:ext>
                  </a:extLst>
                </a:gridCol>
                <a:gridCol w="728376">
                  <a:extLst>
                    <a:ext uri="{9D8B030D-6E8A-4147-A177-3AD203B41FA5}">
                      <a16:colId xmlns:a16="http://schemas.microsoft.com/office/drawing/2014/main" val="4010743214"/>
                    </a:ext>
                  </a:extLst>
                </a:gridCol>
                <a:gridCol w="364188">
                  <a:extLst>
                    <a:ext uri="{9D8B030D-6E8A-4147-A177-3AD203B41FA5}">
                      <a16:colId xmlns:a16="http://schemas.microsoft.com/office/drawing/2014/main" val="2607310067"/>
                    </a:ext>
                  </a:extLst>
                </a:gridCol>
                <a:gridCol w="258390">
                  <a:extLst>
                    <a:ext uri="{9D8B030D-6E8A-4147-A177-3AD203B41FA5}">
                      <a16:colId xmlns:a16="http://schemas.microsoft.com/office/drawing/2014/main" val="2183648575"/>
                    </a:ext>
                  </a:extLst>
                </a:gridCol>
              </a:tblGrid>
              <a:tr h="683684">
                <a:tc>
                  <a:txBody>
                    <a:bodyPr/>
                    <a:lstStyle/>
                    <a:p>
                      <a:pPr algn="ctr" fontAlgn="b"/>
                      <a:r>
                        <a:rPr lang="en-US" sz="1200" u="none" strike="noStrike" dirty="0">
                          <a:effectLst/>
                        </a:rPr>
                        <a:t>Brow Furrow1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a:effectLst/>
                        </a:rPr>
                        <a:t> …</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1.80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1" name="Table 10">
            <a:extLst>
              <a:ext uri="{FF2B5EF4-FFF2-40B4-BE49-F238E27FC236}">
                <a16:creationId xmlns:a16="http://schemas.microsoft.com/office/drawing/2014/main" id="{EB08F794-F9E8-4254-BCBA-8778BA59D012}"/>
              </a:ext>
            </a:extLst>
          </p:cNvPr>
          <p:cNvGraphicFramePr>
            <a:graphicFrameLocks noGrp="1"/>
          </p:cNvGraphicFramePr>
          <p:nvPr>
            <p:extLst>
              <p:ext uri="{D42A27DB-BD31-4B8C-83A1-F6EECF244321}">
                <p14:modId xmlns:p14="http://schemas.microsoft.com/office/powerpoint/2010/main" val="434582040"/>
              </p:ext>
            </p:extLst>
          </p:nvPr>
        </p:nvGraphicFramePr>
        <p:xfrm>
          <a:off x="3021656" y="5231754"/>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Furrow2</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Raise2</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Depressor2</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Pitch2</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1.31</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4" name="Table 13">
            <a:extLst>
              <a:ext uri="{FF2B5EF4-FFF2-40B4-BE49-F238E27FC236}">
                <a16:creationId xmlns:a16="http://schemas.microsoft.com/office/drawing/2014/main" id="{8744E66B-C7C4-4014-92FF-3794B9AC1A1E}"/>
              </a:ext>
            </a:extLst>
          </p:cNvPr>
          <p:cNvGraphicFramePr>
            <a:graphicFrameLocks noGrp="1"/>
          </p:cNvGraphicFramePr>
          <p:nvPr>
            <p:extLst>
              <p:ext uri="{D42A27DB-BD31-4B8C-83A1-F6EECF244321}">
                <p14:modId xmlns:p14="http://schemas.microsoft.com/office/powerpoint/2010/main" val="1200770534"/>
              </p:ext>
            </p:extLst>
          </p:nvPr>
        </p:nvGraphicFramePr>
        <p:xfrm>
          <a:off x="5743980" y="5231753"/>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Furrow3</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Raise3</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Depressor3</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Pitch3</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2.41</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5" name="Table 14">
            <a:extLst>
              <a:ext uri="{FF2B5EF4-FFF2-40B4-BE49-F238E27FC236}">
                <a16:creationId xmlns:a16="http://schemas.microsoft.com/office/drawing/2014/main" id="{55D6EE40-8C8E-4C9A-A2FA-223A101375C3}"/>
              </a:ext>
            </a:extLst>
          </p:cNvPr>
          <p:cNvGraphicFramePr>
            <a:graphicFrameLocks noGrp="1"/>
          </p:cNvGraphicFramePr>
          <p:nvPr>
            <p:extLst>
              <p:ext uri="{D42A27DB-BD31-4B8C-83A1-F6EECF244321}">
                <p14:modId xmlns:p14="http://schemas.microsoft.com/office/powerpoint/2010/main" val="3373112790"/>
              </p:ext>
            </p:extLst>
          </p:nvPr>
        </p:nvGraphicFramePr>
        <p:xfrm>
          <a:off x="8466304" y="5231752"/>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Furrow4</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Raise4</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Depressor4</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Pitch4</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1.97</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6" name="Table 15">
            <a:extLst>
              <a:ext uri="{FF2B5EF4-FFF2-40B4-BE49-F238E27FC236}">
                <a16:creationId xmlns:a16="http://schemas.microsoft.com/office/drawing/2014/main" id="{FE64A75F-BF54-4717-BE31-4C22972E4085}"/>
              </a:ext>
            </a:extLst>
          </p:cNvPr>
          <p:cNvGraphicFramePr>
            <a:graphicFrameLocks noGrp="1"/>
          </p:cNvGraphicFramePr>
          <p:nvPr>
            <p:extLst>
              <p:ext uri="{D42A27DB-BD31-4B8C-83A1-F6EECF244321}">
                <p14:modId xmlns:p14="http://schemas.microsoft.com/office/powerpoint/2010/main" val="3848971846"/>
              </p:ext>
            </p:extLst>
          </p:nvPr>
        </p:nvGraphicFramePr>
        <p:xfrm>
          <a:off x="11221882" y="5231751"/>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Furrow5</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Raise5</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Depressor5</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Pitch5</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1.66</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cxnSp>
        <p:nvCxnSpPr>
          <p:cNvPr id="17" name="Straight Arrow Connector 16">
            <a:extLst>
              <a:ext uri="{FF2B5EF4-FFF2-40B4-BE49-F238E27FC236}">
                <a16:creationId xmlns:a16="http://schemas.microsoft.com/office/drawing/2014/main" id="{1CF2A4A2-3937-474A-93E2-133D2B94324C}"/>
              </a:ext>
            </a:extLst>
          </p:cNvPr>
          <p:cNvCxnSpPr>
            <a:cxnSpLocks/>
          </p:cNvCxnSpPr>
          <p:nvPr/>
        </p:nvCxnSpPr>
        <p:spPr>
          <a:xfrm flipH="1">
            <a:off x="2491740" y="1826689"/>
            <a:ext cx="536814" cy="4174061"/>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3E237D-938B-43B9-B481-57A37FAB66DA}"/>
              </a:ext>
            </a:extLst>
          </p:cNvPr>
          <p:cNvCxnSpPr>
            <a:cxnSpLocks/>
          </p:cNvCxnSpPr>
          <p:nvPr/>
        </p:nvCxnSpPr>
        <p:spPr>
          <a:xfrm>
            <a:off x="3180954" y="1979089"/>
            <a:ext cx="1996836" cy="4021661"/>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7E5F9-6B13-4408-8AD5-835DF831D945}"/>
              </a:ext>
            </a:extLst>
          </p:cNvPr>
          <p:cNvCxnSpPr>
            <a:cxnSpLocks/>
          </p:cNvCxnSpPr>
          <p:nvPr/>
        </p:nvCxnSpPr>
        <p:spPr>
          <a:xfrm>
            <a:off x="3180954" y="3127445"/>
            <a:ext cx="4750475" cy="2873305"/>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E722F6-CE3B-48CA-B9AD-B15D5815828D}"/>
              </a:ext>
            </a:extLst>
          </p:cNvPr>
          <p:cNvCxnSpPr>
            <a:cxnSpLocks/>
          </p:cNvCxnSpPr>
          <p:nvPr/>
        </p:nvCxnSpPr>
        <p:spPr>
          <a:xfrm>
            <a:off x="3142124" y="3298358"/>
            <a:ext cx="7567786" cy="2702392"/>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oogle Shape;846;p73">
            <a:extLst>
              <a:ext uri="{FF2B5EF4-FFF2-40B4-BE49-F238E27FC236}">
                <a16:creationId xmlns:a16="http://schemas.microsoft.com/office/drawing/2014/main" id="{90826C32-9B6D-45A4-A8EF-E0F7ECFEAD9C}"/>
              </a:ext>
            </a:extLst>
          </p:cNvPr>
          <p:cNvGrpSpPr/>
          <p:nvPr/>
        </p:nvGrpSpPr>
        <p:grpSpPr>
          <a:xfrm rot="5400000">
            <a:off x="6272028" y="4442739"/>
            <a:ext cx="565163" cy="1012861"/>
            <a:chOff x="4929875" y="2065025"/>
            <a:chExt cx="49625" cy="44025"/>
          </a:xfrm>
          <a:solidFill>
            <a:srgbClr val="003C54"/>
          </a:solidFill>
        </p:grpSpPr>
        <p:sp>
          <p:nvSpPr>
            <p:cNvPr id="29" name="Google Shape;847;p73">
              <a:extLst>
                <a:ext uri="{FF2B5EF4-FFF2-40B4-BE49-F238E27FC236}">
                  <a16:creationId xmlns:a16="http://schemas.microsoft.com/office/drawing/2014/main" id="{56A030B6-5A3C-4FD8-94D8-7AC218CAEEE6}"/>
                </a:ext>
              </a:extLst>
            </p:cNvPr>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8;p73">
              <a:extLst>
                <a:ext uri="{FF2B5EF4-FFF2-40B4-BE49-F238E27FC236}">
                  <a16:creationId xmlns:a16="http://schemas.microsoft.com/office/drawing/2014/main" id="{22EA072B-95AE-4CD0-BF6C-D4AD4FC622B1}"/>
                </a:ext>
              </a:extLst>
            </p:cNvPr>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957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xit" presetSubtype="0" fill="hold" nodeType="after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22" presetClass="entr" presetSubtype="1"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par>
                          <p:cTn id="36" fill="hold">
                            <p:stCondLst>
                              <p:cond delay="2500"/>
                            </p:stCondLst>
                            <p:childTnLst>
                              <p:par>
                                <p:cTn id="37" presetID="10" presetClass="exit" presetSubtype="0" fill="hold" nodeType="afterEffect">
                                  <p:stCondLst>
                                    <p:cond delay="0"/>
                                  </p:stCondLst>
                                  <p:childTnLst>
                                    <p:animEffect transition="out" filter="fade">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par>
                          <p:cTn id="47" fill="hold">
                            <p:stCondLst>
                              <p:cond delay="3500"/>
                            </p:stCondLst>
                            <p:childTnLst>
                              <p:par>
                                <p:cTn id="48" presetID="10" presetClass="exit" presetSubtype="0" fill="hold" nodeType="after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par>
                          <p:cTn id="51" fill="hold">
                            <p:stCondLst>
                              <p:cond delay="4000"/>
                            </p:stCondLst>
                            <p:childTnLst>
                              <p:par>
                                <p:cTn id="52" presetID="22" presetClass="entr" presetSubtype="1"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up)">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par>
                          <p:cTn id="58" fill="hold">
                            <p:stCondLst>
                              <p:cond delay="4500"/>
                            </p:stCondLst>
                            <p:childTnLst>
                              <p:par>
                                <p:cTn id="59" presetID="10" presetClass="exit" presetSubtype="0" fill="hold" nodeType="after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 Features Extraction &amp; Selection</a:t>
            </a: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8D1FC432-8B99-404C-B3CC-9688E2EBD6A3}"/>
              </a:ext>
            </a:extLst>
          </p:cNvPr>
          <p:cNvPicPr>
            <a:picLocks noChangeAspect="1"/>
          </p:cNvPicPr>
          <p:nvPr/>
        </p:nvPicPr>
        <p:blipFill>
          <a:blip r:embed="rId4"/>
          <a:stretch>
            <a:fillRect/>
          </a:stretch>
        </p:blipFill>
        <p:spPr>
          <a:xfrm>
            <a:off x="204367" y="157619"/>
            <a:ext cx="457200" cy="581025"/>
          </a:xfrm>
          <a:prstGeom prst="rect">
            <a:avLst/>
          </a:prstGeom>
        </p:spPr>
      </p:pic>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17</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0" y="904762"/>
            <a:ext cx="12192000" cy="5943482"/>
          </a:xfrm>
          <a:prstGeom prst="rect">
            <a:avLst/>
          </a:prstGeom>
        </p:spPr>
        <p:txBody>
          <a:bodyPr/>
          <a:lstStyle/>
          <a:p>
            <a:pPr lvl="0" algn="ctr">
              <a:lnSpc>
                <a:spcPct val="200000"/>
              </a:lnSpc>
            </a:pPr>
            <a:r>
              <a:rPr lang="en-US" sz="4000" dirty="0">
                <a:latin typeface="Intel Clear" panose="020B0604020203020204" pitchFamily="34" charset="0"/>
                <a:ea typeface="Intel Clear" panose="020B0604020203020204" pitchFamily="34" charset="0"/>
                <a:cs typeface="Intel Clear" panose="020B0604020203020204" pitchFamily="34" charset="0"/>
              </a:rPr>
              <a:t>TS-Fresh</a:t>
            </a:r>
          </a:p>
        </p:txBody>
      </p:sp>
      <p:pic>
        <p:nvPicPr>
          <p:cNvPr id="12" name="Picture 2" descr="Introduction — tsfresh 0.18.1.dev13+g216403b documentation">
            <a:extLst>
              <a:ext uri="{FF2B5EF4-FFF2-40B4-BE49-F238E27FC236}">
                <a16:creationId xmlns:a16="http://schemas.microsoft.com/office/drawing/2014/main" id="{D993F877-55F1-4C3B-AB8F-1CE0DDC00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471" y="2673685"/>
            <a:ext cx="5215999" cy="327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eature filtering — tsfresh 0.18.1.dev13+g216403b documentation">
            <a:extLst>
              <a:ext uri="{FF2B5EF4-FFF2-40B4-BE49-F238E27FC236}">
                <a16:creationId xmlns:a16="http://schemas.microsoft.com/office/drawing/2014/main" id="{1AFB13FD-77FC-4323-8416-865701F59E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677" y="2673685"/>
            <a:ext cx="5215999" cy="337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9979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294869" cy="6869151"/>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a:solidFill>
            <a:srgbClr val="FFFFFF">
              <a:alpha val="20000"/>
            </a:srgbClr>
          </a:solidFill>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Dimensionality reduction </a:t>
            </a:r>
          </a:p>
        </p:txBody>
      </p:sp>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18</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6427046" y="1142517"/>
            <a:ext cx="4739807" cy="809126"/>
          </a:xfrm>
          <a:prstGeom prst="rect">
            <a:avLst/>
          </a:prstGeom>
        </p:spPr>
        <p:txBody>
          <a:bodyPr/>
          <a:lstStyle/>
          <a:p>
            <a:pPr lvl="0" algn="ctr">
              <a:lnSpc>
                <a:spcPct val="200000"/>
              </a:lnSpc>
            </a:pPr>
            <a:r>
              <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TS-Fresh</a:t>
            </a:r>
          </a:p>
        </p:txBody>
      </p:sp>
      <p:pic>
        <p:nvPicPr>
          <p:cNvPr id="20" name="Picture 19">
            <a:extLst>
              <a:ext uri="{FF2B5EF4-FFF2-40B4-BE49-F238E27FC236}">
                <a16:creationId xmlns:a16="http://schemas.microsoft.com/office/drawing/2014/main" id="{54644DD8-4A02-4C3E-BD24-1F5121D60B09}"/>
              </a:ext>
            </a:extLst>
          </p:cNvPr>
          <p:cNvPicPr>
            <a:picLocks noChangeAspect="1"/>
          </p:cNvPicPr>
          <p:nvPr/>
        </p:nvPicPr>
        <p:blipFill>
          <a:blip r:embed="rId3"/>
          <a:stretch>
            <a:fillRect/>
          </a:stretch>
        </p:blipFill>
        <p:spPr>
          <a:xfrm>
            <a:off x="6427046" y="1947833"/>
            <a:ext cx="4739807" cy="3826843"/>
          </a:xfrm>
          <a:prstGeom prst="rect">
            <a:avLst/>
          </a:prstGeom>
          <a:ln>
            <a:noFill/>
          </a:ln>
          <a:effectLst>
            <a:glow rad="228600">
              <a:schemeClr val="accent5">
                <a:satMod val="175000"/>
                <a:alpha val="40000"/>
              </a:schemeClr>
            </a:glow>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AF2970CB-166A-4608-9784-A0DDB4DCAED7}"/>
              </a:ext>
            </a:extLst>
          </p:cNvPr>
          <p:cNvPicPr>
            <a:picLocks noChangeAspect="1"/>
          </p:cNvPicPr>
          <p:nvPr/>
        </p:nvPicPr>
        <p:blipFill>
          <a:blip r:embed="rId4"/>
          <a:stretch>
            <a:fillRect/>
          </a:stretch>
        </p:blipFill>
        <p:spPr>
          <a:xfrm>
            <a:off x="731168" y="1947833"/>
            <a:ext cx="4711134" cy="3826843"/>
          </a:xfrm>
          <a:prstGeom prst="rect">
            <a:avLst/>
          </a:prstGeom>
          <a:ln>
            <a:noFill/>
          </a:ln>
          <a:effectLst>
            <a:glow rad="228600">
              <a:schemeClr val="accent5">
                <a:satMod val="175000"/>
                <a:alpha val="40000"/>
              </a:schemeClr>
            </a:glow>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A61FD894-DF45-4374-AED2-558D2B281317}"/>
              </a:ext>
            </a:extLst>
          </p:cNvPr>
          <p:cNvSpPr/>
          <p:nvPr/>
        </p:nvSpPr>
        <p:spPr>
          <a:xfrm>
            <a:off x="731168" y="1124515"/>
            <a:ext cx="4711134" cy="809126"/>
          </a:xfrm>
          <a:prstGeom prst="rect">
            <a:avLst/>
          </a:prstGeom>
        </p:spPr>
        <p:txBody>
          <a:bodyPr/>
          <a:lstStyle/>
          <a:p>
            <a:pPr algn="ctr">
              <a:lnSpc>
                <a:spcPct val="200000"/>
              </a:lnSpc>
            </a:pPr>
            <a:r>
              <a:rPr lang="he-IL" sz="2400" dirty="0">
                <a:solidFill>
                  <a:schemeClr val="bg1"/>
                </a:solidFill>
                <a:latin typeface="Intel Clear" panose="020B0604020203020204" pitchFamily="34" charset="0"/>
                <a:ea typeface="Intel Clear" panose="020B0604020203020204" pitchFamily="34" charset="0"/>
              </a:rPr>
              <a:t> </a:t>
            </a:r>
            <a:r>
              <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Naïve</a:t>
            </a:r>
            <a:br>
              <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br>
            <a:endPar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45002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ank Data: SMOTE. This will be a short post before we… | by Zaki Jefferson  | Analytics Vidhya | Medium">
            <a:extLst>
              <a:ext uri="{FF2B5EF4-FFF2-40B4-BE49-F238E27FC236}">
                <a16:creationId xmlns:a16="http://schemas.microsoft.com/office/drawing/2014/main" id="{EBF50872-D619-40C4-A27C-6E4707325A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002622"/>
            <a:ext cx="10905066" cy="485275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66FCFC0-81AC-4FCE-8380-C2A52F4F490D}"/>
              </a:ext>
            </a:extLst>
          </p:cNvPr>
          <p:cNvSpPr>
            <a:spLocks noGrp="1"/>
          </p:cNvSpPr>
          <p:nvPr>
            <p:ph type="sldNum" sz="quarter" idx="12"/>
          </p:nvPr>
        </p:nvSpPr>
        <p:spPr>
          <a:xfrm>
            <a:off x="11714988" y="6456659"/>
            <a:ext cx="477012" cy="365125"/>
          </a:xfrm>
        </p:spPr>
        <p:txBody>
          <a:bodyPr>
            <a:normAutofit/>
          </a:bodyPr>
          <a:lstStyle/>
          <a:p>
            <a:pPr>
              <a:spcAft>
                <a:spcPts val="600"/>
              </a:spcAft>
            </a:pPr>
            <a:fld id="{8A8D161C-3EB9-424C-88A0-BF37BCD46FDB}" type="slidenum">
              <a:rPr lang="en-IL">
                <a:solidFill>
                  <a:srgbClr val="FFFFFF"/>
                </a:solidFill>
              </a:rPr>
              <a:pPr>
                <a:spcAft>
                  <a:spcPts val="600"/>
                </a:spcAft>
              </a:pPr>
              <a:t>19</a:t>
            </a:fld>
            <a:endParaRPr lang="en-IL">
              <a:solidFill>
                <a:srgbClr val="FFFFFF"/>
              </a:solidFill>
            </a:endParaRPr>
          </a:p>
        </p:txBody>
      </p:sp>
    </p:spTree>
    <p:extLst>
      <p:ext uri="{BB962C8B-B14F-4D97-AF65-F5344CB8AC3E}">
        <p14:creationId xmlns:p14="http://schemas.microsoft.com/office/powerpoint/2010/main" val="25448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CE2A015-EAF2-4E3E-A6D0-B8D134DACE3F}"/>
              </a:ext>
            </a:extLst>
          </p:cNvPr>
          <p:cNvSpPr>
            <a:spLocks noGrp="1"/>
          </p:cNvSpPr>
          <p:nvPr>
            <p:ph type="sldNum" sz="quarter" idx="12"/>
          </p:nvPr>
        </p:nvSpPr>
        <p:spPr>
          <a:xfrm>
            <a:off x="11293433" y="6492875"/>
            <a:ext cx="890697" cy="365125"/>
          </a:xfrm>
        </p:spPr>
        <p:txBody>
          <a:bodyPr/>
          <a:lstStyle/>
          <a:p>
            <a:fld id="{8A8D161C-3EB9-424C-88A0-BF37BCD46FDB}" type="slidenum">
              <a:rPr lang="en-IL" smtClean="0"/>
              <a:t>2</a:t>
            </a:fld>
            <a:endParaRPr lang="en-IL"/>
          </a:p>
        </p:txBody>
      </p:sp>
      <p:pic>
        <p:nvPicPr>
          <p:cNvPr id="32" name="Picture 31">
            <a:extLst>
              <a:ext uri="{FF2B5EF4-FFF2-40B4-BE49-F238E27FC236}">
                <a16:creationId xmlns:a16="http://schemas.microsoft.com/office/drawing/2014/main" id="{17D6FFF6-6346-4F3F-A2E1-F8FCE16A92DD}"/>
              </a:ext>
            </a:extLst>
          </p:cNvPr>
          <p:cNvPicPr>
            <a:picLocks noChangeAspect="1"/>
          </p:cNvPicPr>
          <p:nvPr/>
        </p:nvPicPr>
        <p:blipFill>
          <a:blip r:embed="rId3"/>
          <a:stretch>
            <a:fillRect/>
          </a:stretch>
        </p:blipFill>
        <p:spPr>
          <a:xfrm>
            <a:off x="3668061" y="920298"/>
            <a:ext cx="4855878" cy="5017404"/>
          </a:xfrm>
          <a:prstGeom prst="rect">
            <a:avLst/>
          </a:prstGeom>
        </p:spPr>
      </p:pic>
      <p:sp>
        <p:nvSpPr>
          <p:cNvPr id="8" name="TextBox 7">
            <a:extLst>
              <a:ext uri="{FF2B5EF4-FFF2-40B4-BE49-F238E27FC236}">
                <a16:creationId xmlns:a16="http://schemas.microsoft.com/office/drawing/2014/main" id="{5BBEE3CE-69B8-47AD-AC78-2549D45962A9}"/>
              </a:ext>
            </a:extLst>
          </p:cNvPr>
          <p:cNvSpPr txBox="1"/>
          <p:nvPr/>
        </p:nvSpPr>
        <p:spPr>
          <a:xfrm>
            <a:off x="1275817" y="2972673"/>
            <a:ext cx="3624101" cy="1200329"/>
          </a:xfrm>
          <a:prstGeom prst="rect">
            <a:avLst/>
          </a:prstGeom>
          <a:noFill/>
        </p:spPr>
        <p:txBody>
          <a:bodyPr wrap="square" rtlCol="0">
            <a:spAutoFit/>
          </a:bodyPr>
          <a:lstStyle/>
          <a:p>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CR</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oss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I</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ndustry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S</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tandard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P</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rocess for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D</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ata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M</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ining</a:t>
            </a:r>
            <a:endParaRPr lang="en-IL"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741542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E9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Analysis / Modeling</a:t>
            </a:r>
            <a:endPar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7E9E26BE-B60C-43C0-8094-B5F5390B3D9E}"/>
              </a:ext>
            </a:extLst>
          </p:cNvPr>
          <p:cNvPicPr>
            <a:picLocks noChangeAspect="1"/>
          </p:cNvPicPr>
          <p:nvPr/>
        </p:nvPicPr>
        <p:blipFill>
          <a:blip r:embed="rId4"/>
          <a:stretch>
            <a:fillRect/>
          </a:stretch>
        </p:blipFill>
        <p:spPr>
          <a:xfrm>
            <a:off x="130026" y="167144"/>
            <a:ext cx="561975" cy="561975"/>
          </a:xfrm>
          <a:prstGeom prst="rect">
            <a:avLst/>
          </a:prstGeom>
        </p:spPr>
      </p:pic>
      <p:sp>
        <p:nvSpPr>
          <p:cNvPr id="6" name="Slide Number Placeholder 5">
            <a:extLst>
              <a:ext uri="{FF2B5EF4-FFF2-40B4-BE49-F238E27FC236}">
                <a16:creationId xmlns:a16="http://schemas.microsoft.com/office/drawing/2014/main" id="{304B549A-D11B-401C-B981-A2B08C2331BE}"/>
              </a:ext>
            </a:extLst>
          </p:cNvPr>
          <p:cNvSpPr>
            <a:spLocks noGrp="1"/>
          </p:cNvSpPr>
          <p:nvPr>
            <p:ph type="sldNum" sz="quarter" idx="12"/>
          </p:nvPr>
        </p:nvSpPr>
        <p:spPr>
          <a:xfrm>
            <a:off x="11572734" y="6492875"/>
            <a:ext cx="616656" cy="365125"/>
          </a:xfrm>
        </p:spPr>
        <p:txBody>
          <a:bodyPr/>
          <a:lstStyle/>
          <a:p>
            <a:fld id="{8A8D161C-3EB9-424C-88A0-BF37BCD46FDB}" type="slidenum">
              <a:rPr lang="en-IL" smtClean="0"/>
              <a:t>20</a:t>
            </a:fld>
            <a:endParaRPr lang="en-IL" dirty="0"/>
          </a:p>
        </p:txBody>
      </p:sp>
      <p:graphicFrame>
        <p:nvGraphicFramePr>
          <p:cNvPr id="10" name="Diagram 9">
            <a:extLst>
              <a:ext uri="{FF2B5EF4-FFF2-40B4-BE49-F238E27FC236}">
                <a16:creationId xmlns:a16="http://schemas.microsoft.com/office/drawing/2014/main" id="{1328DA77-C417-48ED-83A8-EAD8511F99F4}"/>
              </a:ext>
            </a:extLst>
          </p:cNvPr>
          <p:cNvGraphicFramePr/>
          <p:nvPr>
            <p:extLst>
              <p:ext uri="{D42A27DB-BD31-4B8C-83A1-F6EECF244321}">
                <p14:modId xmlns:p14="http://schemas.microsoft.com/office/powerpoint/2010/main" val="632991794"/>
              </p:ext>
            </p:extLst>
          </p:nvPr>
        </p:nvGraphicFramePr>
        <p:xfrm>
          <a:off x="0" y="1131308"/>
          <a:ext cx="6469380" cy="52250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1" name="Google Shape;8220;p77">
            <a:extLst>
              <a:ext uri="{FF2B5EF4-FFF2-40B4-BE49-F238E27FC236}">
                <a16:creationId xmlns:a16="http://schemas.microsoft.com/office/drawing/2014/main" id="{AF0DDCFB-ABFF-4C00-9EB7-06FD3FE3B4E5}"/>
              </a:ext>
            </a:extLst>
          </p:cNvPr>
          <p:cNvGrpSpPr/>
          <p:nvPr/>
        </p:nvGrpSpPr>
        <p:grpSpPr>
          <a:xfrm>
            <a:off x="7172579" y="1419781"/>
            <a:ext cx="4461185" cy="4877895"/>
            <a:chOff x="4206459" y="1191441"/>
            <a:chExt cx="712556" cy="785902"/>
          </a:xfrm>
        </p:grpSpPr>
        <p:sp>
          <p:nvSpPr>
            <p:cNvPr id="42" name="Google Shape;8221;p77">
              <a:extLst>
                <a:ext uri="{FF2B5EF4-FFF2-40B4-BE49-F238E27FC236}">
                  <a16:creationId xmlns:a16="http://schemas.microsoft.com/office/drawing/2014/main" id="{E9943775-6688-48E6-B87B-9B87C3C05BD9}"/>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22;p77">
              <a:extLst>
                <a:ext uri="{FF2B5EF4-FFF2-40B4-BE49-F238E27FC236}">
                  <a16:creationId xmlns:a16="http://schemas.microsoft.com/office/drawing/2014/main" id="{4417E80A-981F-4D94-849A-EBFBB5C5A5F1}"/>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23;p77">
              <a:extLst>
                <a:ext uri="{FF2B5EF4-FFF2-40B4-BE49-F238E27FC236}">
                  <a16:creationId xmlns:a16="http://schemas.microsoft.com/office/drawing/2014/main" id="{EF1E1BD1-CF07-4045-A253-32F5FB524B87}"/>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24;p77">
              <a:extLst>
                <a:ext uri="{FF2B5EF4-FFF2-40B4-BE49-F238E27FC236}">
                  <a16:creationId xmlns:a16="http://schemas.microsoft.com/office/drawing/2014/main" id="{36053E56-CB76-4A4D-BCDE-EE9FD437AD0D}"/>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225;p77">
              <a:extLst>
                <a:ext uri="{FF2B5EF4-FFF2-40B4-BE49-F238E27FC236}">
                  <a16:creationId xmlns:a16="http://schemas.microsoft.com/office/drawing/2014/main" id="{A2F91E2D-5524-422E-916A-6D429B6506C0}"/>
                </a:ext>
              </a:extLst>
            </p:cNvPr>
            <p:cNvGrpSpPr/>
            <p:nvPr/>
          </p:nvGrpSpPr>
          <p:grpSpPr>
            <a:xfrm>
              <a:off x="4644280" y="1290523"/>
              <a:ext cx="143716" cy="29463"/>
              <a:chOff x="4644280" y="1290523"/>
              <a:chExt cx="143716" cy="29463"/>
            </a:xfrm>
          </p:grpSpPr>
          <p:sp>
            <p:nvSpPr>
              <p:cNvPr id="76" name="Google Shape;8226;p77">
                <a:extLst>
                  <a:ext uri="{FF2B5EF4-FFF2-40B4-BE49-F238E27FC236}">
                    <a16:creationId xmlns:a16="http://schemas.microsoft.com/office/drawing/2014/main" id="{4C4721FA-105D-4002-ACF3-C6F5EF26A468}"/>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227;p77">
                <a:extLst>
                  <a:ext uri="{FF2B5EF4-FFF2-40B4-BE49-F238E27FC236}">
                    <a16:creationId xmlns:a16="http://schemas.microsoft.com/office/drawing/2014/main" id="{6B6CA4C7-4B9C-4BE1-9161-0C3CFCE44A47}"/>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228;p77">
                <a:extLst>
                  <a:ext uri="{FF2B5EF4-FFF2-40B4-BE49-F238E27FC236}">
                    <a16:creationId xmlns:a16="http://schemas.microsoft.com/office/drawing/2014/main" id="{F82A6557-D3CE-4FCF-8029-6E59C585CC27}"/>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229;p77">
                <a:extLst>
                  <a:ext uri="{FF2B5EF4-FFF2-40B4-BE49-F238E27FC236}">
                    <a16:creationId xmlns:a16="http://schemas.microsoft.com/office/drawing/2014/main" id="{1003DA5F-7D7A-44C1-8CCD-596CC3F9CC54}"/>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230;p77">
              <a:extLst>
                <a:ext uri="{FF2B5EF4-FFF2-40B4-BE49-F238E27FC236}">
                  <a16:creationId xmlns:a16="http://schemas.microsoft.com/office/drawing/2014/main" id="{1012DAC6-A662-4F55-8D2E-B85C50A983FE}"/>
                </a:ext>
              </a:extLst>
            </p:cNvPr>
            <p:cNvGrpSpPr/>
            <p:nvPr/>
          </p:nvGrpSpPr>
          <p:grpSpPr>
            <a:xfrm>
              <a:off x="4356567" y="1191441"/>
              <a:ext cx="143690" cy="29488"/>
              <a:chOff x="4356567" y="1191441"/>
              <a:chExt cx="143690" cy="29488"/>
            </a:xfrm>
          </p:grpSpPr>
          <p:sp>
            <p:nvSpPr>
              <p:cNvPr id="72" name="Google Shape;8231;p77">
                <a:extLst>
                  <a:ext uri="{FF2B5EF4-FFF2-40B4-BE49-F238E27FC236}">
                    <a16:creationId xmlns:a16="http://schemas.microsoft.com/office/drawing/2014/main" id="{88F47586-8E77-4127-943C-1AA3955AFCBE}"/>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232;p77">
                <a:extLst>
                  <a:ext uri="{FF2B5EF4-FFF2-40B4-BE49-F238E27FC236}">
                    <a16:creationId xmlns:a16="http://schemas.microsoft.com/office/drawing/2014/main" id="{9F6653F4-8082-42D6-A3E4-74FADC529811}"/>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33;p77">
                <a:extLst>
                  <a:ext uri="{FF2B5EF4-FFF2-40B4-BE49-F238E27FC236}">
                    <a16:creationId xmlns:a16="http://schemas.microsoft.com/office/drawing/2014/main" id="{D86D3323-DDC1-466B-A778-F65F50E49770}"/>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234;p77">
                <a:extLst>
                  <a:ext uri="{FF2B5EF4-FFF2-40B4-BE49-F238E27FC236}">
                    <a16:creationId xmlns:a16="http://schemas.microsoft.com/office/drawing/2014/main" id="{801F8860-90DB-4BF1-ADDD-A1BE66FB632C}"/>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235;p77">
              <a:extLst>
                <a:ext uri="{FF2B5EF4-FFF2-40B4-BE49-F238E27FC236}">
                  <a16:creationId xmlns:a16="http://schemas.microsoft.com/office/drawing/2014/main" id="{F1AA4C27-0678-47F4-99CD-F400D10BB0D0}"/>
                </a:ext>
              </a:extLst>
            </p:cNvPr>
            <p:cNvGrpSpPr/>
            <p:nvPr/>
          </p:nvGrpSpPr>
          <p:grpSpPr>
            <a:xfrm>
              <a:off x="4339009" y="1863727"/>
              <a:ext cx="143703" cy="29476"/>
              <a:chOff x="4339009" y="1863727"/>
              <a:chExt cx="143703" cy="29476"/>
            </a:xfrm>
          </p:grpSpPr>
          <p:sp>
            <p:nvSpPr>
              <p:cNvPr id="68" name="Google Shape;8236;p77">
                <a:extLst>
                  <a:ext uri="{FF2B5EF4-FFF2-40B4-BE49-F238E27FC236}">
                    <a16:creationId xmlns:a16="http://schemas.microsoft.com/office/drawing/2014/main" id="{F99392BE-EAB6-46F8-A61D-5F6E6CF19033}"/>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237;p77">
                <a:extLst>
                  <a:ext uri="{FF2B5EF4-FFF2-40B4-BE49-F238E27FC236}">
                    <a16:creationId xmlns:a16="http://schemas.microsoft.com/office/drawing/2014/main" id="{4EA03C2D-C79A-46A2-AE68-7B39D927CC8B}"/>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238;p77">
                <a:extLst>
                  <a:ext uri="{FF2B5EF4-FFF2-40B4-BE49-F238E27FC236}">
                    <a16:creationId xmlns:a16="http://schemas.microsoft.com/office/drawing/2014/main" id="{82B13DB3-E93B-4A0B-BE5B-5D935B802340}"/>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239;p77">
                <a:extLst>
                  <a:ext uri="{FF2B5EF4-FFF2-40B4-BE49-F238E27FC236}">
                    <a16:creationId xmlns:a16="http://schemas.microsoft.com/office/drawing/2014/main" id="{980EB33D-CC05-418D-A7E4-032BAB585A81}"/>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240;p77">
              <a:extLst>
                <a:ext uri="{FF2B5EF4-FFF2-40B4-BE49-F238E27FC236}">
                  <a16:creationId xmlns:a16="http://schemas.microsoft.com/office/drawing/2014/main" id="{74DAABDA-4F39-4860-B70D-9C2640DAD39C}"/>
                </a:ext>
              </a:extLst>
            </p:cNvPr>
            <p:cNvGrpSpPr/>
            <p:nvPr/>
          </p:nvGrpSpPr>
          <p:grpSpPr>
            <a:xfrm>
              <a:off x="4206459" y="1607315"/>
              <a:ext cx="29539" cy="142899"/>
              <a:chOff x="4206459" y="1607315"/>
              <a:chExt cx="29539" cy="142899"/>
            </a:xfrm>
          </p:grpSpPr>
          <p:sp>
            <p:nvSpPr>
              <p:cNvPr id="64" name="Google Shape;8241;p77">
                <a:extLst>
                  <a:ext uri="{FF2B5EF4-FFF2-40B4-BE49-F238E27FC236}">
                    <a16:creationId xmlns:a16="http://schemas.microsoft.com/office/drawing/2014/main" id="{D1CB0ECB-4DA1-4CEA-81B5-F758245B0CC7}"/>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242;p77">
                <a:extLst>
                  <a:ext uri="{FF2B5EF4-FFF2-40B4-BE49-F238E27FC236}">
                    <a16:creationId xmlns:a16="http://schemas.microsoft.com/office/drawing/2014/main" id="{2C797B61-CDED-428D-B3F3-FD370C36FDBC}"/>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243;p77">
                <a:extLst>
                  <a:ext uri="{FF2B5EF4-FFF2-40B4-BE49-F238E27FC236}">
                    <a16:creationId xmlns:a16="http://schemas.microsoft.com/office/drawing/2014/main" id="{D9104BD4-287A-4EBD-A9E9-585FCD5217E4}"/>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244;p77">
                <a:extLst>
                  <a:ext uri="{FF2B5EF4-FFF2-40B4-BE49-F238E27FC236}">
                    <a16:creationId xmlns:a16="http://schemas.microsoft.com/office/drawing/2014/main" id="{6F137B5B-291C-405A-B6F6-D89BEF8C22FB}"/>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8245;p77">
              <a:extLst>
                <a:ext uri="{FF2B5EF4-FFF2-40B4-BE49-F238E27FC236}">
                  <a16:creationId xmlns:a16="http://schemas.microsoft.com/office/drawing/2014/main" id="{709E3449-183E-44A5-B096-D90EF269EBA7}"/>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46;p77">
              <a:extLst>
                <a:ext uri="{FF2B5EF4-FFF2-40B4-BE49-F238E27FC236}">
                  <a16:creationId xmlns:a16="http://schemas.microsoft.com/office/drawing/2014/main" id="{C3BECD4B-0916-4085-9300-D74992935DF3}"/>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47;p77">
              <a:extLst>
                <a:ext uri="{FF2B5EF4-FFF2-40B4-BE49-F238E27FC236}">
                  <a16:creationId xmlns:a16="http://schemas.microsoft.com/office/drawing/2014/main" id="{6843ED8F-0640-4C92-A2CF-E1D9F83C536B}"/>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48;p77">
              <a:extLst>
                <a:ext uri="{FF2B5EF4-FFF2-40B4-BE49-F238E27FC236}">
                  <a16:creationId xmlns:a16="http://schemas.microsoft.com/office/drawing/2014/main" id="{25CB8477-D1C3-4E07-9FDA-8B2483B69B9B}"/>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8249;p77">
              <a:extLst>
                <a:ext uri="{FF2B5EF4-FFF2-40B4-BE49-F238E27FC236}">
                  <a16:creationId xmlns:a16="http://schemas.microsoft.com/office/drawing/2014/main" id="{CD268F4A-F4AB-4500-9A93-2A6184333648}"/>
                </a:ext>
              </a:extLst>
            </p:cNvPr>
            <p:cNvGrpSpPr/>
            <p:nvPr/>
          </p:nvGrpSpPr>
          <p:grpSpPr>
            <a:xfrm>
              <a:off x="4889463" y="1423737"/>
              <a:ext cx="29552" cy="142899"/>
              <a:chOff x="4889463" y="1423737"/>
              <a:chExt cx="29552" cy="142899"/>
            </a:xfrm>
          </p:grpSpPr>
          <p:sp>
            <p:nvSpPr>
              <p:cNvPr id="60" name="Google Shape;8250;p77">
                <a:extLst>
                  <a:ext uri="{FF2B5EF4-FFF2-40B4-BE49-F238E27FC236}">
                    <a16:creationId xmlns:a16="http://schemas.microsoft.com/office/drawing/2014/main" id="{7F38901D-0791-4D3C-B257-3D5DFAC16979}"/>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51;p77">
                <a:extLst>
                  <a:ext uri="{FF2B5EF4-FFF2-40B4-BE49-F238E27FC236}">
                    <a16:creationId xmlns:a16="http://schemas.microsoft.com/office/drawing/2014/main" id="{EFDE3E79-ABE1-4E3A-92BF-FD6EA6C2E1FD}"/>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52;p77">
                <a:extLst>
                  <a:ext uri="{FF2B5EF4-FFF2-40B4-BE49-F238E27FC236}">
                    <a16:creationId xmlns:a16="http://schemas.microsoft.com/office/drawing/2014/main" id="{FCA749D3-ED0C-437E-8039-420D853BE1A8}"/>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53;p77">
                <a:extLst>
                  <a:ext uri="{FF2B5EF4-FFF2-40B4-BE49-F238E27FC236}">
                    <a16:creationId xmlns:a16="http://schemas.microsoft.com/office/drawing/2014/main" id="{E4FF1DD3-2194-44B7-8B5F-4BDB904F666E}"/>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254;p77">
              <a:extLst>
                <a:ext uri="{FF2B5EF4-FFF2-40B4-BE49-F238E27FC236}">
                  <a16:creationId xmlns:a16="http://schemas.microsoft.com/office/drawing/2014/main" id="{F55F84AF-E8FB-4413-9098-F59C22A8DA9A}"/>
                </a:ext>
              </a:extLst>
            </p:cNvPr>
            <p:cNvGrpSpPr/>
            <p:nvPr/>
          </p:nvGrpSpPr>
          <p:grpSpPr>
            <a:xfrm>
              <a:off x="4771663" y="1876896"/>
              <a:ext cx="108651" cy="100447"/>
              <a:chOff x="4771663" y="1876896"/>
              <a:chExt cx="108651" cy="100447"/>
            </a:xfrm>
          </p:grpSpPr>
          <p:sp>
            <p:nvSpPr>
              <p:cNvPr id="56" name="Google Shape;8255;p77">
                <a:extLst>
                  <a:ext uri="{FF2B5EF4-FFF2-40B4-BE49-F238E27FC236}">
                    <a16:creationId xmlns:a16="http://schemas.microsoft.com/office/drawing/2014/main" id="{31276345-7FAD-4B58-BC42-A94307C26A33}"/>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56;p77">
                <a:extLst>
                  <a:ext uri="{FF2B5EF4-FFF2-40B4-BE49-F238E27FC236}">
                    <a16:creationId xmlns:a16="http://schemas.microsoft.com/office/drawing/2014/main" id="{535FA7C8-F98C-4AA0-8D4A-E68B9A2F53ED}"/>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57;p77">
                <a:extLst>
                  <a:ext uri="{FF2B5EF4-FFF2-40B4-BE49-F238E27FC236}">
                    <a16:creationId xmlns:a16="http://schemas.microsoft.com/office/drawing/2014/main" id="{B1305B61-0F2A-4278-A3EF-6F20775FE91B}"/>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58;p77">
                <a:extLst>
                  <a:ext uri="{FF2B5EF4-FFF2-40B4-BE49-F238E27FC236}">
                    <a16:creationId xmlns:a16="http://schemas.microsoft.com/office/drawing/2014/main" id="{AD171EFE-BA1B-44A0-AA88-A0C96EE1DC47}"/>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 name="Google Shape;11976;p84">
            <a:extLst>
              <a:ext uri="{FF2B5EF4-FFF2-40B4-BE49-F238E27FC236}">
                <a16:creationId xmlns:a16="http://schemas.microsoft.com/office/drawing/2014/main" id="{0BC07050-37E2-495B-BB28-8FD59BCBC5EC}"/>
              </a:ext>
            </a:extLst>
          </p:cNvPr>
          <p:cNvGrpSpPr/>
          <p:nvPr/>
        </p:nvGrpSpPr>
        <p:grpSpPr>
          <a:xfrm>
            <a:off x="824781" y="2750506"/>
            <a:ext cx="472544" cy="767610"/>
            <a:chOff x="7531277" y="2886354"/>
            <a:chExt cx="185184" cy="367296"/>
          </a:xfrm>
          <a:solidFill>
            <a:schemeClr val="tx1"/>
          </a:solidFill>
        </p:grpSpPr>
        <p:sp>
          <p:nvSpPr>
            <p:cNvPr id="101" name="Google Shape;11977;p84">
              <a:extLst>
                <a:ext uri="{FF2B5EF4-FFF2-40B4-BE49-F238E27FC236}">
                  <a16:creationId xmlns:a16="http://schemas.microsoft.com/office/drawing/2014/main" id="{C9E6BB9E-8A01-46AD-8E82-31741FA1AA5D}"/>
                </a:ext>
              </a:extLst>
            </p:cNvPr>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978;p84">
              <a:extLst>
                <a:ext uri="{FF2B5EF4-FFF2-40B4-BE49-F238E27FC236}">
                  <a16:creationId xmlns:a16="http://schemas.microsoft.com/office/drawing/2014/main" id="{24FF85ED-5FD3-403A-B55A-8DDF39F4E617}"/>
                </a:ext>
              </a:extLst>
            </p:cNvPr>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979;p84">
              <a:extLst>
                <a:ext uri="{FF2B5EF4-FFF2-40B4-BE49-F238E27FC236}">
                  <a16:creationId xmlns:a16="http://schemas.microsoft.com/office/drawing/2014/main" id="{5D3B501E-D57D-44BA-8E3F-7A2B1DB1E6F9}"/>
                </a:ext>
              </a:extLst>
            </p:cNvPr>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1976;p84">
            <a:extLst>
              <a:ext uri="{FF2B5EF4-FFF2-40B4-BE49-F238E27FC236}">
                <a16:creationId xmlns:a16="http://schemas.microsoft.com/office/drawing/2014/main" id="{667D2F67-A6EB-4CC3-8304-0FD15E668D3A}"/>
              </a:ext>
            </a:extLst>
          </p:cNvPr>
          <p:cNvGrpSpPr/>
          <p:nvPr/>
        </p:nvGrpSpPr>
        <p:grpSpPr>
          <a:xfrm>
            <a:off x="351451" y="1523391"/>
            <a:ext cx="472544" cy="767610"/>
            <a:chOff x="7531277" y="2886354"/>
            <a:chExt cx="185184" cy="367296"/>
          </a:xfrm>
          <a:solidFill>
            <a:schemeClr val="accent2">
              <a:lumMod val="50000"/>
            </a:schemeClr>
          </a:solidFill>
        </p:grpSpPr>
        <p:sp>
          <p:nvSpPr>
            <p:cNvPr id="105" name="Google Shape;11977;p84">
              <a:extLst>
                <a:ext uri="{FF2B5EF4-FFF2-40B4-BE49-F238E27FC236}">
                  <a16:creationId xmlns:a16="http://schemas.microsoft.com/office/drawing/2014/main" id="{E3934484-29AD-4B78-8561-360960D438CF}"/>
                </a:ext>
              </a:extLst>
            </p:cNvPr>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978;p84">
              <a:extLst>
                <a:ext uri="{FF2B5EF4-FFF2-40B4-BE49-F238E27FC236}">
                  <a16:creationId xmlns:a16="http://schemas.microsoft.com/office/drawing/2014/main" id="{10F047B0-EA72-4E12-8154-E56C82C06D52}"/>
                </a:ext>
              </a:extLst>
            </p:cNvPr>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979;p84">
              <a:extLst>
                <a:ext uri="{FF2B5EF4-FFF2-40B4-BE49-F238E27FC236}">
                  <a16:creationId xmlns:a16="http://schemas.microsoft.com/office/drawing/2014/main" id="{BC233926-8EA7-4301-A31C-01306D171D54}"/>
                </a:ext>
              </a:extLst>
            </p:cNvPr>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2607;p85">
            <a:extLst>
              <a:ext uri="{FF2B5EF4-FFF2-40B4-BE49-F238E27FC236}">
                <a16:creationId xmlns:a16="http://schemas.microsoft.com/office/drawing/2014/main" id="{68C3951B-1D60-4CF5-AF66-10CE5416A4D1}"/>
              </a:ext>
            </a:extLst>
          </p:cNvPr>
          <p:cNvGrpSpPr/>
          <p:nvPr/>
        </p:nvGrpSpPr>
        <p:grpSpPr>
          <a:xfrm>
            <a:off x="220963" y="5143509"/>
            <a:ext cx="726979" cy="713221"/>
            <a:chOff x="3712952" y="1970604"/>
            <a:chExt cx="354363" cy="354395"/>
          </a:xfrm>
          <a:solidFill>
            <a:schemeClr val="tx1"/>
          </a:solidFill>
        </p:grpSpPr>
        <p:sp>
          <p:nvSpPr>
            <p:cNvPr id="109" name="Google Shape;12608;p85">
              <a:extLst>
                <a:ext uri="{FF2B5EF4-FFF2-40B4-BE49-F238E27FC236}">
                  <a16:creationId xmlns:a16="http://schemas.microsoft.com/office/drawing/2014/main" id="{C0872DAF-700D-4DD5-A5DD-9231EC79B2E1}"/>
                </a:ext>
              </a:extLst>
            </p:cNvPr>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609;p85">
              <a:extLst>
                <a:ext uri="{FF2B5EF4-FFF2-40B4-BE49-F238E27FC236}">
                  <a16:creationId xmlns:a16="http://schemas.microsoft.com/office/drawing/2014/main" id="{7DEE7CBE-C76A-405F-9F3F-F84447FCC1BE}"/>
                </a:ext>
              </a:extLst>
            </p:cNvPr>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610;p85">
              <a:extLst>
                <a:ext uri="{FF2B5EF4-FFF2-40B4-BE49-F238E27FC236}">
                  <a16:creationId xmlns:a16="http://schemas.microsoft.com/office/drawing/2014/main" id="{56806820-EC65-449B-B678-321744C84972}"/>
                </a:ext>
              </a:extLst>
            </p:cNvPr>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611;p85">
              <a:extLst>
                <a:ext uri="{FF2B5EF4-FFF2-40B4-BE49-F238E27FC236}">
                  <a16:creationId xmlns:a16="http://schemas.microsoft.com/office/drawing/2014/main" id="{E3F04B12-E556-4185-B954-4D985CAA48D8}"/>
                </a:ext>
              </a:extLst>
            </p:cNvPr>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612;p85">
              <a:extLst>
                <a:ext uri="{FF2B5EF4-FFF2-40B4-BE49-F238E27FC236}">
                  <a16:creationId xmlns:a16="http://schemas.microsoft.com/office/drawing/2014/main" id="{4345AE43-51F8-4B78-9460-93EBEA3CB496}"/>
                </a:ext>
              </a:extLst>
            </p:cNvPr>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613;p85">
              <a:extLst>
                <a:ext uri="{FF2B5EF4-FFF2-40B4-BE49-F238E27FC236}">
                  <a16:creationId xmlns:a16="http://schemas.microsoft.com/office/drawing/2014/main" id="{74E28360-C34D-4F6E-9500-884B8B24A176}"/>
                </a:ext>
              </a:extLst>
            </p:cNvPr>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614;p85">
              <a:extLst>
                <a:ext uri="{FF2B5EF4-FFF2-40B4-BE49-F238E27FC236}">
                  <a16:creationId xmlns:a16="http://schemas.microsoft.com/office/drawing/2014/main" id="{04D4BE82-D30E-4A93-BF9D-A11B150B1749}"/>
                </a:ext>
              </a:extLst>
            </p:cNvPr>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615;p85">
              <a:extLst>
                <a:ext uri="{FF2B5EF4-FFF2-40B4-BE49-F238E27FC236}">
                  <a16:creationId xmlns:a16="http://schemas.microsoft.com/office/drawing/2014/main" id="{4A8351F3-E89E-4B95-964B-1551C13986C3}"/>
                </a:ext>
              </a:extLst>
            </p:cNvPr>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616;p85">
              <a:extLst>
                <a:ext uri="{FF2B5EF4-FFF2-40B4-BE49-F238E27FC236}">
                  <a16:creationId xmlns:a16="http://schemas.microsoft.com/office/drawing/2014/main" id="{D93EEBD7-8C6B-40E9-8234-1B086A51B208}"/>
                </a:ext>
              </a:extLst>
            </p:cNvPr>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2607;p85">
            <a:extLst>
              <a:ext uri="{FF2B5EF4-FFF2-40B4-BE49-F238E27FC236}">
                <a16:creationId xmlns:a16="http://schemas.microsoft.com/office/drawing/2014/main" id="{832B7F77-C757-4F08-9696-E156566BCD11}"/>
              </a:ext>
            </a:extLst>
          </p:cNvPr>
          <p:cNvGrpSpPr/>
          <p:nvPr/>
        </p:nvGrpSpPr>
        <p:grpSpPr>
          <a:xfrm>
            <a:off x="697563" y="3956509"/>
            <a:ext cx="726979" cy="713221"/>
            <a:chOff x="3712952" y="1970604"/>
            <a:chExt cx="354363" cy="354395"/>
          </a:xfrm>
          <a:solidFill>
            <a:schemeClr val="tx1"/>
          </a:solidFill>
        </p:grpSpPr>
        <p:sp>
          <p:nvSpPr>
            <p:cNvPr id="119" name="Google Shape;12608;p85">
              <a:extLst>
                <a:ext uri="{FF2B5EF4-FFF2-40B4-BE49-F238E27FC236}">
                  <a16:creationId xmlns:a16="http://schemas.microsoft.com/office/drawing/2014/main" id="{CF2D962F-361D-4A9B-A764-DE39405EACD0}"/>
                </a:ext>
              </a:extLst>
            </p:cNvPr>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609;p85">
              <a:extLst>
                <a:ext uri="{FF2B5EF4-FFF2-40B4-BE49-F238E27FC236}">
                  <a16:creationId xmlns:a16="http://schemas.microsoft.com/office/drawing/2014/main" id="{19153C22-B638-44C6-82A0-C85925E296A8}"/>
                </a:ext>
              </a:extLst>
            </p:cNvPr>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610;p85">
              <a:extLst>
                <a:ext uri="{FF2B5EF4-FFF2-40B4-BE49-F238E27FC236}">
                  <a16:creationId xmlns:a16="http://schemas.microsoft.com/office/drawing/2014/main" id="{CF585759-5BAB-45EA-878A-1A903C147958}"/>
                </a:ext>
              </a:extLst>
            </p:cNvPr>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611;p85">
              <a:extLst>
                <a:ext uri="{FF2B5EF4-FFF2-40B4-BE49-F238E27FC236}">
                  <a16:creationId xmlns:a16="http://schemas.microsoft.com/office/drawing/2014/main" id="{D45972A7-FC1C-4290-A949-04A9E906742D}"/>
                </a:ext>
              </a:extLst>
            </p:cNvPr>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612;p85">
              <a:extLst>
                <a:ext uri="{FF2B5EF4-FFF2-40B4-BE49-F238E27FC236}">
                  <a16:creationId xmlns:a16="http://schemas.microsoft.com/office/drawing/2014/main" id="{4A9D6849-8D48-4B32-94F5-5A9A4A00DBAC}"/>
                </a:ext>
              </a:extLst>
            </p:cNvPr>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613;p85">
              <a:extLst>
                <a:ext uri="{FF2B5EF4-FFF2-40B4-BE49-F238E27FC236}">
                  <a16:creationId xmlns:a16="http://schemas.microsoft.com/office/drawing/2014/main" id="{95762EDB-9A14-4DF9-983E-6965B144292F}"/>
                </a:ext>
              </a:extLst>
            </p:cNvPr>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614;p85">
              <a:extLst>
                <a:ext uri="{FF2B5EF4-FFF2-40B4-BE49-F238E27FC236}">
                  <a16:creationId xmlns:a16="http://schemas.microsoft.com/office/drawing/2014/main" id="{60DAA322-681A-4ACC-A821-68CCADE25F45}"/>
                </a:ext>
              </a:extLst>
            </p:cNvPr>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15;p85">
              <a:extLst>
                <a:ext uri="{FF2B5EF4-FFF2-40B4-BE49-F238E27FC236}">
                  <a16:creationId xmlns:a16="http://schemas.microsoft.com/office/drawing/2014/main" id="{8FF6E299-FA2E-4E2B-A24B-A92BF3DA5144}"/>
                </a:ext>
              </a:extLst>
            </p:cNvPr>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616;p85">
              <a:extLst>
                <a:ext uri="{FF2B5EF4-FFF2-40B4-BE49-F238E27FC236}">
                  <a16:creationId xmlns:a16="http://schemas.microsoft.com/office/drawing/2014/main" id="{C1E4DD3F-A0A4-4017-98B5-431846B00EE8}"/>
                </a:ext>
              </a:extLst>
            </p:cNvPr>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143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395"/>
            <a:ext cx="12192000" cy="866392"/>
          </a:xfrm>
          <a:prstGeom prst="rect">
            <a:avLst/>
          </a:prstGeom>
          <a:solidFill>
            <a:srgbClr val="83C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Evaluation</a:t>
            </a:r>
            <a:endPar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2EE2F2FA-29C5-4E98-974A-890055C01E5D}"/>
              </a:ext>
            </a:extLst>
          </p:cNvPr>
          <p:cNvPicPr>
            <a:picLocks noChangeAspect="1"/>
          </p:cNvPicPr>
          <p:nvPr/>
        </p:nvPicPr>
        <p:blipFill>
          <a:blip r:embed="rId4"/>
          <a:stretch>
            <a:fillRect/>
          </a:stretch>
        </p:blipFill>
        <p:spPr>
          <a:xfrm>
            <a:off x="215474" y="161601"/>
            <a:ext cx="542925" cy="533400"/>
          </a:xfrm>
          <a:prstGeom prst="rect">
            <a:avLst/>
          </a:prstGeom>
        </p:spPr>
      </p:pic>
      <p:sp>
        <p:nvSpPr>
          <p:cNvPr id="5" name="Slide Number Placeholder 4">
            <a:extLst>
              <a:ext uri="{FF2B5EF4-FFF2-40B4-BE49-F238E27FC236}">
                <a16:creationId xmlns:a16="http://schemas.microsoft.com/office/drawing/2014/main" id="{90D4F94C-8804-44EF-8BA4-8866E377D6E5}"/>
              </a:ext>
            </a:extLst>
          </p:cNvPr>
          <p:cNvSpPr>
            <a:spLocks noGrp="1"/>
          </p:cNvSpPr>
          <p:nvPr>
            <p:ph type="sldNum" sz="quarter" idx="12"/>
          </p:nvPr>
        </p:nvSpPr>
        <p:spPr>
          <a:xfrm>
            <a:off x="11348776" y="6492875"/>
            <a:ext cx="843224" cy="365125"/>
          </a:xfrm>
        </p:spPr>
        <p:txBody>
          <a:bodyPr/>
          <a:lstStyle/>
          <a:p>
            <a:fld id="{8A8D161C-3EB9-424C-88A0-BF37BCD46FDB}" type="slidenum">
              <a:rPr lang="en-IL" smtClean="0"/>
              <a:t>21</a:t>
            </a:fld>
            <a:endParaRPr lang="en-IL"/>
          </a:p>
        </p:txBody>
      </p:sp>
      <p:grpSp>
        <p:nvGrpSpPr>
          <p:cNvPr id="26" name="Google Shape;7667;p75">
            <a:extLst>
              <a:ext uri="{FF2B5EF4-FFF2-40B4-BE49-F238E27FC236}">
                <a16:creationId xmlns:a16="http://schemas.microsoft.com/office/drawing/2014/main" id="{22F7E8FC-F88C-456F-A0F8-BF07A77DCD12}"/>
              </a:ext>
            </a:extLst>
          </p:cNvPr>
          <p:cNvGrpSpPr/>
          <p:nvPr/>
        </p:nvGrpSpPr>
        <p:grpSpPr>
          <a:xfrm>
            <a:off x="8059074" y="1527465"/>
            <a:ext cx="2180630" cy="2626312"/>
            <a:chOff x="3379425" y="1617275"/>
            <a:chExt cx="1090650" cy="1327200"/>
          </a:xfrm>
        </p:grpSpPr>
        <p:sp>
          <p:nvSpPr>
            <p:cNvPr id="39" name="Google Shape;7668;p75">
              <a:extLst>
                <a:ext uri="{FF2B5EF4-FFF2-40B4-BE49-F238E27FC236}">
                  <a16:creationId xmlns:a16="http://schemas.microsoft.com/office/drawing/2014/main" id="{4CF9988C-B408-4FEB-A2C1-2D08629F1C21}"/>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E2F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69;p75">
              <a:extLst>
                <a:ext uri="{FF2B5EF4-FFF2-40B4-BE49-F238E27FC236}">
                  <a16:creationId xmlns:a16="http://schemas.microsoft.com/office/drawing/2014/main" id="{173F2532-711C-470B-81FC-75E7C9BD84D4}"/>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70;p75">
              <a:extLst>
                <a:ext uri="{FF2B5EF4-FFF2-40B4-BE49-F238E27FC236}">
                  <a16:creationId xmlns:a16="http://schemas.microsoft.com/office/drawing/2014/main" id="{112B49D5-976C-473E-B243-23E0C0C68216}"/>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7671;p75">
            <a:extLst>
              <a:ext uri="{FF2B5EF4-FFF2-40B4-BE49-F238E27FC236}">
                <a16:creationId xmlns:a16="http://schemas.microsoft.com/office/drawing/2014/main" id="{E3966F67-9398-4D04-87B2-2AA5042EACDF}"/>
              </a:ext>
            </a:extLst>
          </p:cNvPr>
          <p:cNvGrpSpPr/>
          <p:nvPr/>
        </p:nvGrpSpPr>
        <p:grpSpPr>
          <a:xfrm>
            <a:off x="5965419" y="1527465"/>
            <a:ext cx="2180880" cy="2626312"/>
            <a:chOff x="2332275" y="1617275"/>
            <a:chExt cx="1090775" cy="1327200"/>
          </a:xfrm>
        </p:grpSpPr>
        <p:sp>
          <p:nvSpPr>
            <p:cNvPr id="36" name="Google Shape;7672;p75">
              <a:extLst>
                <a:ext uri="{FF2B5EF4-FFF2-40B4-BE49-F238E27FC236}">
                  <a16:creationId xmlns:a16="http://schemas.microsoft.com/office/drawing/2014/main" id="{2E16E6CE-908B-484B-B256-AE67B5916C9F}"/>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673;p75">
              <a:extLst>
                <a:ext uri="{FF2B5EF4-FFF2-40B4-BE49-F238E27FC236}">
                  <a16:creationId xmlns:a16="http://schemas.microsoft.com/office/drawing/2014/main" id="{4BC286B3-E058-486A-A4EC-F3CA5D0E043E}"/>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74;p75">
              <a:extLst>
                <a:ext uri="{FF2B5EF4-FFF2-40B4-BE49-F238E27FC236}">
                  <a16:creationId xmlns:a16="http://schemas.microsoft.com/office/drawing/2014/main" id="{620EA3F1-ADF6-45D0-A40C-A41D2C2BBD27}"/>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675;p75">
            <a:extLst>
              <a:ext uri="{FF2B5EF4-FFF2-40B4-BE49-F238E27FC236}">
                <a16:creationId xmlns:a16="http://schemas.microsoft.com/office/drawing/2014/main" id="{B1516F18-1BF2-4A33-86EE-E6C92459D9A3}"/>
              </a:ext>
            </a:extLst>
          </p:cNvPr>
          <p:cNvGrpSpPr/>
          <p:nvPr/>
        </p:nvGrpSpPr>
        <p:grpSpPr>
          <a:xfrm>
            <a:off x="3872013" y="1527465"/>
            <a:ext cx="2180630" cy="2626312"/>
            <a:chOff x="1285250" y="1617275"/>
            <a:chExt cx="1090650" cy="1327200"/>
          </a:xfrm>
        </p:grpSpPr>
        <p:sp>
          <p:nvSpPr>
            <p:cNvPr id="33" name="Google Shape;7676;p75">
              <a:extLst>
                <a:ext uri="{FF2B5EF4-FFF2-40B4-BE49-F238E27FC236}">
                  <a16:creationId xmlns:a16="http://schemas.microsoft.com/office/drawing/2014/main" id="{04C2B16F-861F-4D5C-80FC-BA3FF3767629}"/>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77;p75">
              <a:extLst>
                <a:ext uri="{FF2B5EF4-FFF2-40B4-BE49-F238E27FC236}">
                  <a16:creationId xmlns:a16="http://schemas.microsoft.com/office/drawing/2014/main" id="{11D81959-3B85-4117-90FB-64EDCB061C9E}"/>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78;p75">
              <a:extLst>
                <a:ext uri="{FF2B5EF4-FFF2-40B4-BE49-F238E27FC236}">
                  <a16:creationId xmlns:a16="http://schemas.microsoft.com/office/drawing/2014/main" id="{C3ED8E1A-E118-4B64-8405-943C3D0523AA}"/>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7680;p75">
            <a:extLst>
              <a:ext uri="{FF2B5EF4-FFF2-40B4-BE49-F238E27FC236}">
                <a16:creationId xmlns:a16="http://schemas.microsoft.com/office/drawing/2014/main" id="{E2C892A6-CFF3-40C3-8590-6859B982986C}"/>
              </a:ext>
            </a:extLst>
          </p:cNvPr>
          <p:cNvSpPr/>
          <p:nvPr/>
        </p:nvSpPr>
        <p:spPr>
          <a:xfrm>
            <a:off x="2128551" y="1874009"/>
            <a:ext cx="1480295" cy="1465081"/>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Intel Clear" panose="020B0604020203020204" pitchFamily="34" charset="0"/>
              <a:ea typeface="Intel Clear" panose="020B0604020203020204" pitchFamily="34" charset="0"/>
              <a:cs typeface="Intel Clear" panose="020B0604020203020204" pitchFamily="34" charset="0"/>
            </a:endParaRPr>
          </a:p>
        </p:txBody>
      </p:sp>
      <p:sp>
        <p:nvSpPr>
          <p:cNvPr id="31" name="Google Shape;7681;p75">
            <a:extLst>
              <a:ext uri="{FF2B5EF4-FFF2-40B4-BE49-F238E27FC236}">
                <a16:creationId xmlns:a16="http://schemas.microsoft.com/office/drawing/2014/main" id="{F5440E45-6F7F-41B4-A7C9-2FB2FAFB0935}"/>
              </a:ext>
            </a:extLst>
          </p:cNvPr>
          <p:cNvSpPr/>
          <p:nvPr/>
        </p:nvSpPr>
        <p:spPr>
          <a:xfrm>
            <a:off x="1778409" y="1527465"/>
            <a:ext cx="2180829" cy="2520939"/>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82;p75">
            <a:extLst>
              <a:ext uri="{FF2B5EF4-FFF2-40B4-BE49-F238E27FC236}">
                <a16:creationId xmlns:a16="http://schemas.microsoft.com/office/drawing/2014/main" id="{4A2B07BC-3C20-47FB-84D2-FB31AEC512FF}"/>
              </a:ext>
            </a:extLst>
          </p:cNvPr>
          <p:cNvSpPr/>
          <p:nvPr/>
        </p:nvSpPr>
        <p:spPr>
          <a:xfrm>
            <a:off x="2569416" y="3810845"/>
            <a:ext cx="601715" cy="342932"/>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7F962FC9-8859-4DF4-92E7-FFCD1FB88AD4}"/>
              </a:ext>
            </a:extLst>
          </p:cNvPr>
          <p:cNvSpPr txBox="1"/>
          <p:nvPr/>
        </p:nvSpPr>
        <p:spPr>
          <a:xfrm>
            <a:off x="2328943"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TS-Fresh + RF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2" name="TextBox 41">
            <a:extLst>
              <a:ext uri="{FF2B5EF4-FFF2-40B4-BE49-F238E27FC236}">
                <a16:creationId xmlns:a16="http://schemas.microsoft.com/office/drawing/2014/main" id="{9EA87D32-16EF-4E2F-AE34-0399DC79DCC6}"/>
              </a:ext>
            </a:extLst>
          </p:cNvPr>
          <p:cNvSpPr txBox="1"/>
          <p:nvPr/>
        </p:nvSpPr>
        <p:spPr>
          <a:xfrm>
            <a:off x="6647388"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Naïve</a:t>
            </a:r>
          </a:p>
          <a:p>
            <a:r>
              <a:rPr lang="en-US" b="1" dirty="0">
                <a:latin typeface="Intel Clear" panose="020B0604020203020204" pitchFamily="34" charset="0"/>
                <a:ea typeface="Intel Clear" panose="020B0604020203020204" pitchFamily="34" charset="0"/>
                <a:cs typeface="Intel Clear" panose="020B0604020203020204" pitchFamily="34" charset="0"/>
              </a:rPr>
              <a:t>+ RF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3" name="TextBox 42">
            <a:extLst>
              <a:ext uri="{FF2B5EF4-FFF2-40B4-BE49-F238E27FC236}">
                <a16:creationId xmlns:a16="http://schemas.microsoft.com/office/drawing/2014/main" id="{5DAE0657-8D96-4287-95B2-DF317FE55F82}"/>
              </a:ext>
            </a:extLst>
          </p:cNvPr>
          <p:cNvSpPr txBox="1"/>
          <p:nvPr/>
        </p:nvSpPr>
        <p:spPr>
          <a:xfrm>
            <a:off x="4422349"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TS-Fresh + GBM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4" name="TextBox 43">
            <a:extLst>
              <a:ext uri="{FF2B5EF4-FFF2-40B4-BE49-F238E27FC236}">
                <a16:creationId xmlns:a16="http://schemas.microsoft.com/office/drawing/2014/main" id="{315449CD-0207-4376-9593-837E130FF129}"/>
              </a:ext>
            </a:extLst>
          </p:cNvPr>
          <p:cNvSpPr txBox="1"/>
          <p:nvPr/>
        </p:nvSpPr>
        <p:spPr>
          <a:xfrm>
            <a:off x="8631192"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Naïve + GBM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5" name="Table 45">
            <a:extLst>
              <a:ext uri="{FF2B5EF4-FFF2-40B4-BE49-F238E27FC236}">
                <a16:creationId xmlns:a16="http://schemas.microsoft.com/office/drawing/2014/main" id="{86C3800B-E0DF-48A5-AE1E-DA3147ACD981}"/>
              </a:ext>
            </a:extLst>
          </p:cNvPr>
          <p:cNvGraphicFramePr>
            <a:graphicFrameLocks noGrp="1"/>
          </p:cNvGraphicFramePr>
          <p:nvPr>
            <p:extLst>
              <p:ext uri="{D42A27DB-BD31-4B8C-83A1-F6EECF244321}">
                <p14:modId xmlns:p14="http://schemas.microsoft.com/office/powerpoint/2010/main" val="4139908370"/>
              </p:ext>
            </p:extLst>
          </p:nvPr>
        </p:nvGraphicFramePr>
        <p:xfrm>
          <a:off x="758399" y="4332157"/>
          <a:ext cx="9341794" cy="457200"/>
        </p:xfrm>
        <a:graphic>
          <a:graphicData uri="http://schemas.openxmlformats.org/drawingml/2006/table">
            <a:tbl>
              <a:tblPr firstRow="1" bandRow="1">
                <a:tableStyleId>{93296810-A885-4BE3-A3E7-6D5BEEA58F35}</a:tableStyleId>
              </a:tblPr>
              <a:tblGrid>
                <a:gridCol w="1040130">
                  <a:extLst>
                    <a:ext uri="{9D8B030D-6E8A-4147-A177-3AD203B41FA5}">
                      <a16:colId xmlns:a16="http://schemas.microsoft.com/office/drawing/2014/main" val="927602143"/>
                    </a:ext>
                  </a:extLst>
                </a:gridCol>
                <a:gridCol w="2075416">
                  <a:extLst>
                    <a:ext uri="{9D8B030D-6E8A-4147-A177-3AD203B41FA5}">
                      <a16:colId xmlns:a16="http://schemas.microsoft.com/office/drawing/2014/main" val="1986138256"/>
                    </a:ext>
                  </a:extLst>
                </a:gridCol>
                <a:gridCol w="2075416">
                  <a:extLst>
                    <a:ext uri="{9D8B030D-6E8A-4147-A177-3AD203B41FA5}">
                      <a16:colId xmlns:a16="http://schemas.microsoft.com/office/drawing/2014/main" val="2729646124"/>
                    </a:ext>
                  </a:extLst>
                </a:gridCol>
                <a:gridCol w="2075416">
                  <a:extLst>
                    <a:ext uri="{9D8B030D-6E8A-4147-A177-3AD203B41FA5}">
                      <a16:colId xmlns:a16="http://schemas.microsoft.com/office/drawing/2014/main" val="385357047"/>
                    </a:ext>
                  </a:extLst>
                </a:gridCol>
                <a:gridCol w="2075416">
                  <a:extLst>
                    <a:ext uri="{9D8B030D-6E8A-4147-A177-3AD203B41FA5}">
                      <a16:colId xmlns:a16="http://schemas.microsoft.com/office/drawing/2014/main" val="1709020112"/>
                    </a:ext>
                  </a:extLst>
                </a:gridCol>
              </a:tblGrid>
              <a:tr h="370840">
                <a:tc>
                  <a:txBody>
                    <a:bodyPr/>
                    <a:lstStyle/>
                    <a:p>
                      <a:pPr algn="ctr"/>
                      <a:r>
                        <a:rPr lang="en-US" sz="2400" b="1" dirty="0">
                          <a:solidFill>
                            <a:sysClr val="windowText" lastClr="000000"/>
                          </a:solidFill>
                        </a:rPr>
                        <a:t>f1</a:t>
                      </a:r>
                      <a:endParaRPr lang="en-IL" sz="2400" b="1" dirty="0">
                        <a:solidFill>
                          <a:sysClr val="windowText" lastClr="000000"/>
                        </a:solidFill>
                      </a:endParaRPr>
                    </a:p>
                  </a:txBody>
                  <a:tcPr>
                    <a:solidFill>
                      <a:schemeClr val="bg1">
                        <a:lumMod val="95000"/>
                      </a:schemeClr>
                    </a:solidFill>
                  </a:tcPr>
                </a:tc>
                <a:tc>
                  <a:txBody>
                    <a:bodyPr/>
                    <a:lstStyle/>
                    <a:p>
                      <a:pPr algn="ctr"/>
                      <a:r>
                        <a:rPr lang="en-US" sz="2400" dirty="0"/>
                        <a:t>0.87</a:t>
                      </a:r>
                      <a:endParaRPr lang="en-IL" sz="2400" dirty="0"/>
                    </a:p>
                  </a:txBody>
                  <a:tcPr anchor="ctr">
                    <a:solidFill>
                      <a:srgbClr val="385723"/>
                    </a:solidFill>
                  </a:tcPr>
                </a:tc>
                <a:tc>
                  <a:txBody>
                    <a:bodyPr/>
                    <a:lstStyle/>
                    <a:p>
                      <a:pPr algn="ctr"/>
                      <a:r>
                        <a:rPr lang="en-US" sz="2400" dirty="0"/>
                        <a:t>0.83</a:t>
                      </a:r>
                      <a:endParaRPr lang="en-IL" sz="2400" dirty="0"/>
                    </a:p>
                  </a:txBody>
                  <a:tcPr anchor="ctr">
                    <a:solidFill>
                      <a:srgbClr val="5482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50000"/>
                            </a:schemeClr>
                          </a:solidFill>
                        </a:rPr>
                        <a:t>0.74</a:t>
                      </a:r>
                      <a:endParaRPr lang="en-IL" sz="2400" dirty="0">
                        <a:solidFill>
                          <a:schemeClr val="bg1">
                            <a:lumMod val="50000"/>
                          </a:schemeClr>
                        </a:solidFill>
                      </a:endParaRPr>
                    </a:p>
                  </a:txBody>
                  <a:tcPr anchor="ctr">
                    <a:solidFill>
                      <a:srgbClr val="A9D18E"/>
                    </a:solidFill>
                  </a:tcPr>
                </a:tc>
                <a:tc>
                  <a:txBody>
                    <a:bodyPr/>
                    <a:lstStyle/>
                    <a:p>
                      <a:pPr algn="ctr"/>
                      <a:r>
                        <a:rPr lang="en-US" sz="2400" dirty="0">
                          <a:solidFill>
                            <a:schemeClr val="bg1">
                              <a:lumMod val="65000"/>
                            </a:schemeClr>
                          </a:solidFill>
                        </a:rPr>
                        <a:t>0.72</a:t>
                      </a:r>
                      <a:endParaRPr lang="en-IL" sz="2400" dirty="0">
                        <a:solidFill>
                          <a:schemeClr val="bg1">
                            <a:lumMod val="65000"/>
                          </a:schemeClr>
                        </a:solidFill>
                      </a:endParaRPr>
                    </a:p>
                  </a:txBody>
                  <a:tcPr anchor="ctr">
                    <a:solidFill>
                      <a:srgbClr val="E2F0D9"/>
                    </a:solidFill>
                  </a:tcPr>
                </a:tc>
                <a:extLst>
                  <a:ext uri="{0D108BD9-81ED-4DB2-BD59-A6C34878D82A}">
                    <a16:rowId xmlns:a16="http://schemas.microsoft.com/office/drawing/2014/main" val="3907246181"/>
                  </a:ext>
                </a:extLst>
              </a:tr>
            </a:tbl>
          </a:graphicData>
        </a:graphic>
      </p:graphicFrame>
      <p:grpSp>
        <p:nvGrpSpPr>
          <p:cNvPr id="46" name="Google Shape;9865;p81">
            <a:extLst>
              <a:ext uri="{FF2B5EF4-FFF2-40B4-BE49-F238E27FC236}">
                <a16:creationId xmlns:a16="http://schemas.microsoft.com/office/drawing/2014/main" id="{26C0D996-AF26-4ECD-A36B-335D7032A1F3}"/>
              </a:ext>
            </a:extLst>
          </p:cNvPr>
          <p:cNvGrpSpPr/>
          <p:nvPr/>
        </p:nvGrpSpPr>
        <p:grpSpPr>
          <a:xfrm>
            <a:off x="2321393" y="4808370"/>
            <a:ext cx="1094609" cy="1044329"/>
            <a:chOff x="870939" y="1975821"/>
            <a:chExt cx="332375" cy="350071"/>
          </a:xfrm>
          <a:solidFill>
            <a:srgbClr val="83C44E"/>
          </a:solidFill>
        </p:grpSpPr>
        <p:sp>
          <p:nvSpPr>
            <p:cNvPr id="47" name="Google Shape;9866;p81">
              <a:extLst>
                <a:ext uri="{FF2B5EF4-FFF2-40B4-BE49-F238E27FC236}">
                  <a16:creationId xmlns:a16="http://schemas.microsoft.com/office/drawing/2014/main" id="{F274FCA8-62AE-4885-8D0E-60935167836B}"/>
                </a:ext>
              </a:extLst>
            </p:cNvPr>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67;p81">
              <a:extLst>
                <a:ext uri="{FF2B5EF4-FFF2-40B4-BE49-F238E27FC236}">
                  <a16:creationId xmlns:a16="http://schemas.microsoft.com/office/drawing/2014/main" id="{1E6FB3E5-4B7A-42FA-B65E-DFC19F58CAD4}"/>
                </a:ext>
              </a:extLst>
            </p:cNvPr>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868;p81">
              <a:extLst>
                <a:ext uri="{FF2B5EF4-FFF2-40B4-BE49-F238E27FC236}">
                  <a16:creationId xmlns:a16="http://schemas.microsoft.com/office/drawing/2014/main" id="{BDF8F25A-FF5D-4FD4-B02C-AE13FE226F4E}"/>
                </a:ext>
              </a:extLst>
            </p:cNvPr>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869;p81">
              <a:extLst>
                <a:ext uri="{FF2B5EF4-FFF2-40B4-BE49-F238E27FC236}">
                  <a16:creationId xmlns:a16="http://schemas.microsoft.com/office/drawing/2014/main" id="{CEE1FE50-DC68-4D37-8AD6-A94854B1C475}"/>
                </a:ext>
              </a:extLst>
            </p:cNvPr>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423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6B5A84D8-D996-42CE-996E-2C57ACCD18C6}"/>
              </a:ext>
            </a:extLst>
          </p:cNvPr>
          <p:cNvSpPr>
            <a:spLocks noGrp="1"/>
          </p:cNvSpPr>
          <p:nvPr>
            <p:ph type="sldNum" sz="quarter" idx="12"/>
          </p:nvPr>
        </p:nvSpPr>
        <p:spPr>
          <a:xfrm>
            <a:off x="11621728" y="6488294"/>
            <a:ext cx="559243" cy="365125"/>
          </a:xfrm>
        </p:spPr>
        <p:txBody>
          <a:bodyPr>
            <a:normAutofit/>
          </a:bodyPr>
          <a:lstStyle/>
          <a:p>
            <a:pPr>
              <a:spcAft>
                <a:spcPts val="600"/>
              </a:spcAft>
            </a:pPr>
            <a:fld id="{8A8D161C-3EB9-424C-88A0-BF37BCD46FDB}" type="slidenum">
              <a:rPr lang="en-IL" smtClean="0"/>
              <a:pPr>
                <a:spcAft>
                  <a:spcPts val="600"/>
                </a:spcAft>
              </a:pPr>
              <a:t>22</a:t>
            </a:fld>
            <a:endParaRPr lang="en-IL"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AB1994-2637-4D94-BF3F-2CCBA9688CEE}"/>
              </a:ext>
            </a:extLst>
          </p:cNvPr>
          <p:cNvPicPr>
            <a:picLocks noChangeAspect="1"/>
          </p:cNvPicPr>
          <p:nvPr/>
        </p:nvPicPr>
        <p:blipFill>
          <a:blip r:embed="rId3"/>
          <a:stretch>
            <a:fillRect/>
          </a:stretch>
        </p:blipFill>
        <p:spPr>
          <a:xfrm>
            <a:off x="2739936" y="532986"/>
            <a:ext cx="671212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AD09CA8-1932-4E6A-B683-2E1C8DAC0111}"/>
              </a:ext>
            </a:extLst>
          </p:cNvPr>
          <p:cNvSpPr/>
          <p:nvPr/>
        </p:nvSpPr>
        <p:spPr>
          <a:xfrm>
            <a:off x="4336026" y="821306"/>
            <a:ext cx="796413" cy="5092800"/>
          </a:xfrm>
          <a:prstGeom prst="roundRect">
            <a:avLst/>
          </a:prstGeom>
          <a:noFill/>
          <a:ln w="57150">
            <a:solidFill>
              <a:srgbClr val="FFD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156748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0"/>
            <a:ext cx="12192000" cy="866392"/>
          </a:xfrm>
          <a:prstGeom prst="rect">
            <a:avLst/>
          </a:prstGeom>
          <a:solidFill>
            <a:srgbClr val="92D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Deployment</a:t>
            </a:r>
            <a:endPar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grpSp>
        <p:nvGrpSpPr>
          <p:cNvPr id="38" name="Google Shape;10780;p82">
            <a:extLst>
              <a:ext uri="{FF2B5EF4-FFF2-40B4-BE49-F238E27FC236}">
                <a16:creationId xmlns:a16="http://schemas.microsoft.com/office/drawing/2014/main" id="{808808DC-4F11-46DE-88D8-920532B7F558}"/>
              </a:ext>
            </a:extLst>
          </p:cNvPr>
          <p:cNvGrpSpPr/>
          <p:nvPr/>
        </p:nvGrpSpPr>
        <p:grpSpPr>
          <a:xfrm>
            <a:off x="9183185" y="1766902"/>
            <a:ext cx="2299545" cy="3694097"/>
            <a:chOff x="2691555" y="2884503"/>
            <a:chExt cx="215044" cy="348924"/>
          </a:xfrm>
          <a:solidFill>
            <a:srgbClr val="92DAD7"/>
          </a:solidFill>
        </p:grpSpPr>
        <p:sp>
          <p:nvSpPr>
            <p:cNvPr id="39" name="Google Shape;10781;p82">
              <a:extLst>
                <a:ext uri="{FF2B5EF4-FFF2-40B4-BE49-F238E27FC236}">
                  <a16:creationId xmlns:a16="http://schemas.microsoft.com/office/drawing/2014/main" id="{9534C981-42C6-44C0-9F70-8C03D42088B0}"/>
                </a:ext>
              </a:extLst>
            </p:cNvPr>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782;p82">
              <a:extLst>
                <a:ext uri="{FF2B5EF4-FFF2-40B4-BE49-F238E27FC236}">
                  <a16:creationId xmlns:a16="http://schemas.microsoft.com/office/drawing/2014/main" id="{EA867D7B-D885-4B6F-91B3-8DD78635443B}"/>
                </a:ext>
              </a:extLst>
            </p:cNvPr>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83;p82">
              <a:extLst>
                <a:ext uri="{FF2B5EF4-FFF2-40B4-BE49-F238E27FC236}">
                  <a16:creationId xmlns:a16="http://schemas.microsoft.com/office/drawing/2014/main" id="{6F837FEE-C686-4B86-978D-68AFBB392245}"/>
                </a:ext>
              </a:extLst>
            </p:cNvPr>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BF3D8B5A-B8FA-4422-9855-D7F69F789D99}"/>
              </a:ext>
            </a:extLst>
          </p:cNvPr>
          <p:cNvSpPr txBox="1"/>
          <p:nvPr/>
        </p:nvSpPr>
        <p:spPr>
          <a:xfrm>
            <a:off x="979610" y="1902680"/>
            <a:ext cx="7591163" cy="3422540"/>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US" sz="2800" dirty="0">
                <a:latin typeface="Intel Clear" panose="020B0604020203020204" pitchFamily="34" charset="0"/>
                <a:ea typeface="Intel Clear" panose="020B0604020203020204" pitchFamily="34" charset="0"/>
                <a:cs typeface="Intel Clear" panose="020B0604020203020204" pitchFamily="34" charset="0"/>
              </a:rPr>
              <a:t>Airport security</a:t>
            </a:r>
          </a:p>
          <a:p>
            <a:pPr marL="457200" indent="-457200">
              <a:lnSpc>
                <a:spcPct val="200000"/>
              </a:lnSpc>
              <a:buFont typeface="Arial" panose="020B0604020202020204" pitchFamily="34" charset="0"/>
              <a:buChar char="•"/>
            </a:pPr>
            <a:r>
              <a:rPr lang="en-US" sz="2800" dirty="0">
                <a:latin typeface="Intel Clear" panose="020B0604020203020204" pitchFamily="34" charset="0"/>
                <a:ea typeface="Intel Clear" panose="020B0604020203020204" pitchFamily="34" charset="0"/>
                <a:cs typeface="Intel Clear" panose="020B0604020203020204" pitchFamily="34" charset="0"/>
              </a:rPr>
              <a:t>Autonomous driving</a:t>
            </a:r>
          </a:p>
          <a:p>
            <a:pPr marL="457200" indent="-457200">
              <a:lnSpc>
                <a:spcPct val="200000"/>
              </a:lnSpc>
              <a:buFont typeface="Arial" panose="020B0604020202020204" pitchFamily="34" charset="0"/>
              <a:buChar char="•"/>
            </a:pPr>
            <a:r>
              <a:rPr lang="en-US" sz="2800" dirty="0">
                <a:latin typeface="Intel Clear" panose="020B0604020203020204" pitchFamily="34" charset="0"/>
                <a:ea typeface="Intel Clear" panose="020B0604020203020204" pitchFamily="34" charset="0"/>
                <a:cs typeface="Intel Clear" panose="020B0604020203020204" pitchFamily="34" charset="0"/>
              </a:rPr>
              <a:t>Help for autistics</a:t>
            </a:r>
          </a:p>
          <a:p>
            <a:pPr marL="457200" indent="-457200">
              <a:lnSpc>
                <a:spcPct val="200000"/>
              </a:lnSpc>
              <a:buFont typeface="Arial" panose="020B0604020202020204" pitchFamily="34" charset="0"/>
              <a:buChar char="•"/>
            </a:pPr>
            <a:r>
              <a:rPr lang="en-US" sz="2800" dirty="0">
                <a:latin typeface="Intel Clear" panose="020B0604020203020204" pitchFamily="34" charset="0"/>
                <a:ea typeface="Intel Clear" panose="020B0604020203020204" pitchFamily="34" charset="0"/>
                <a:cs typeface="Intel Clear" panose="020B0604020203020204" pitchFamily="34" charset="0"/>
              </a:rPr>
              <a:t>Computerized psychological treatments</a:t>
            </a:r>
            <a:endParaRPr lang="en-IL" sz="2800" dirty="0">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286452193"/>
      </p:ext>
    </p:extLst>
  </p:cSld>
  <p:clrMapOvr>
    <a:masterClrMapping/>
  </p:clrMapOvr>
  <p:transition spd="slow">
    <p:cover dir="d"/>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7E052B1-390D-4A70-904A-1DB43923084E}"/>
              </a:ext>
            </a:extLst>
          </p:cNvPr>
          <p:cNvSpPr>
            <a:spLocks noGrp="1"/>
          </p:cNvSpPr>
          <p:nvPr>
            <p:ph type="sldNum" sz="quarter" idx="12"/>
          </p:nvPr>
        </p:nvSpPr>
        <p:spPr>
          <a:xfrm>
            <a:off x="11521548" y="6497908"/>
            <a:ext cx="689529" cy="347360"/>
          </a:xfrm>
        </p:spPr>
        <p:txBody>
          <a:bodyPr vert="horz" lIns="91440" tIns="45720" rIns="91440" bIns="45720" rtlCol="0" anchor="ctr">
            <a:normAutofit/>
          </a:bodyPr>
          <a:lstStyle/>
          <a:p>
            <a:pPr>
              <a:spcAft>
                <a:spcPts val="600"/>
              </a:spcAft>
              <a:defRPr/>
            </a:pPr>
            <a:fld id="{8A8D161C-3EB9-424C-88A0-BF37BCD46FDB}" type="slidenum">
              <a:rPr lang="en-US">
                <a:solidFill>
                  <a:schemeClr val="tx1">
                    <a:lumMod val="50000"/>
                    <a:lumOff val="50000"/>
                  </a:schemeClr>
                </a:solidFill>
                <a:latin typeface="Calibri" panose="020F0502020204030204"/>
              </a:rPr>
              <a:pPr>
                <a:spcAft>
                  <a:spcPts val="600"/>
                </a:spcAft>
                <a:defRPr/>
              </a:pPr>
              <a:t>24</a:t>
            </a:fld>
            <a:endParaRPr lang="en-US">
              <a:solidFill>
                <a:schemeClr val="tx1">
                  <a:lumMod val="50000"/>
                  <a:lumOff val="50000"/>
                </a:schemeClr>
              </a:solidFill>
              <a:latin typeface="Calibri" panose="020F0502020204030204"/>
            </a:endParaRPr>
          </a:p>
        </p:txBody>
      </p:sp>
      <p:sp>
        <p:nvSpPr>
          <p:cNvPr id="99" name="Freeform: Shape 98">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2050" name="Picture 2" descr="Free Photo | Happy expression">
            <a:extLst>
              <a:ext uri="{FF2B5EF4-FFF2-40B4-BE49-F238E27FC236}">
                <a16:creationId xmlns:a16="http://schemas.microsoft.com/office/drawing/2014/main" id="{D39A0C02-F1FE-4FF2-AFF6-936EA1A83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5" r="1" b="1"/>
          <a:stretch/>
        </p:blipFill>
        <p:spPr bwMode="auto">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938084C-D73A-4468-85C8-84C6352CEABF}"/>
              </a:ext>
            </a:extLst>
          </p:cNvPr>
          <p:cNvSpPr/>
          <p:nvPr/>
        </p:nvSpPr>
        <p:spPr>
          <a:xfrm>
            <a:off x="1405146" y="-483006"/>
            <a:ext cx="2926080" cy="24688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dirty="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Questions?</a:t>
            </a:r>
          </a:p>
        </p:txBody>
      </p:sp>
    </p:spTree>
    <p:extLst>
      <p:ext uri="{BB962C8B-B14F-4D97-AF65-F5344CB8AC3E}">
        <p14:creationId xmlns:p14="http://schemas.microsoft.com/office/powerpoint/2010/main" val="361724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A948-DE0C-41C6-914A-42190090537A}"/>
              </a:ext>
            </a:extLst>
          </p:cNvPr>
          <p:cNvSpPr>
            <a:spLocks noGrp="1"/>
          </p:cNvSpPr>
          <p:nvPr>
            <p:ph type="title"/>
          </p:nvPr>
        </p:nvSpPr>
        <p:spPr/>
        <p:txBody>
          <a:bodyPr/>
          <a:lstStyle/>
          <a:p>
            <a:r>
              <a:rPr lang="he-IL" dirty="0">
                <a:latin typeface="David" panose="020E0502060401010101" pitchFamily="34" charset="-79"/>
                <a:cs typeface="David" panose="020E0502060401010101" pitchFamily="34" charset="-79"/>
              </a:rPr>
              <a:t>נספחים</a:t>
            </a:r>
            <a:endParaRPr lang="en-IL"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953612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0"/>
            <a:ext cx="12192000" cy="866392"/>
          </a:xfrm>
          <a:prstGeom prst="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Business understanding</a:t>
            </a:r>
          </a:p>
        </p:txBody>
      </p:sp>
      <p:pic>
        <p:nvPicPr>
          <p:cNvPr id="4" name="Picture 2" descr="Data Mining using CRISP-DM methodology | Engineering Education (EngEd)  Program | Section">
            <a:extLst>
              <a:ext uri="{FF2B5EF4-FFF2-40B4-BE49-F238E27FC236}">
                <a16:creationId xmlns:a16="http://schemas.microsoft.com/office/drawing/2014/main" id="{12003787-1B44-4075-B214-9346D30C46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941" y="1404839"/>
            <a:ext cx="8550565" cy="48096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8F77D2-A767-40DF-9D3C-081AB8CCB880}"/>
              </a:ext>
            </a:extLst>
          </p:cNvPr>
          <p:cNvPicPr>
            <a:picLocks noChangeAspect="1"/>
          </p:cNvPicPr>
          <p:nvPr/>
        </p:nvPicPr>
        <p:blipFill>
          <a:blip r:embed="rId3"/>
          <a:stretch>
            <a:fillRect/>
          </a:stretch>
        </p:blipFill>
        <p:spPr>
          <a:xfrm>
            <a:off x="163479" y="125987"/>
            <a:ext cx="447675" cy="647700"/>
          </a:xfrm>
          <a:prstGeom prst="rect">
            <a:avLst/>
          </a:prstGeom>
        </p:spPr>
      </p:pic>
      <p:sp>
        <p:nvSpPr>
          <p:cNvPr id="6" name="Oval 5">
            <a:extLst>
              <a:ext uri="{FF2B5EF4-FFF2-40B4-BE49-F238E27FC236}">
                <a16:creationId xmlns:a16="http://schemas.microsoft.com/office/drawing/2014/main" id="{3B3CC5AD-1F60-4537-BF25-9212FE938A3D}"/>
              </a:ext>
            </a:extLst>
          </p:cNvPr>
          <p:cNvSpPr/>
          <p:nvPr/>
        </p:nvSpPr>
        <p:spPr>
          <a:xfrm>
            <a:off x="611154" y="3195907"/>
            <a:ext cx="4460033" cy="139026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Oval 6">
            <a:extLst>
              <a:ext uri="{FF2B5EF4-FFF2-40B4-BE49-F238E27FC236}">
                <a16:creationId xmlns:a16="http://schemas.microsoft.com/office/drawing/2014/main" id="{D055A806-CCE7-4F20-B41C-5FE4D24331E3}"/>
              </a:ext>
            </a:extLst>
          </p:cNvPr>
          <p:cNvSpPr/>
          <p:nvPr/>
        </p:nvSpPr>
        <p:spPr>
          <a:xfrm>
            <a:off x="4438730" y="3341222"/>
            <a:ext cx="1960985" cy="109962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9EB8F68E-F078-4D39-9665-68D177205D48}"/>
              </a:ext>
            </a:extLst>
          </p:cNvPr>
          <p:cNvSpPr/>
          <p:nvPr/>
        </p:nvSpPr>
        <p:spPr>
          <a:xfrm>
            <a:off x="4823928" y="1838132"/>
            <a:ext cx="1138334" cy="391886"/>
          </a:xfrm>
          <a:prstGeom prst="round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Rounded Corners 9">
            <a:extLst>
              <a:ext uri="{FF2B5EF4-FFF2-40B4-BE49-F238E27FC236}">
                <a16:creationId xmlns:a16="http://schemas.microsoft.com/office/drawing/2014/main" id="{C2090D39-B125-41F9-AC03-42557E6C65FD}"/>
              </a:ext>
            </a:extLst>
          </p:cNvPr>
          <p:cNvSpPr/>
          <p:nvPr/>
        </p:nvSpPr>
        <p:spPr>
          <a:xfrm>
            <a:off x="5694784" y="2655899"/>
            <a:ext cx="1695060" cy="225131"/>
          </a:xfrm>
          <a:prstGeom prst="round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Rounded Corners 10">
            <a:extLst>
              <a:ext uri="{FF2B5EF4-FFF2-40B4-BE49-F238E27FC236}">
                <a16:creationId xmlns:a16="http://schemas.microsoft.com/office/drawing/2014/main" id="{4006ED88-C937-4C46-9746-AB1916D2DD27}"/>
              </a:ext>
            </a:extLst>
          </p:cNvPr>
          <p:cNvSpPr/>
          <p:nvPr/>
        </p:nvSpPr>
        <p:spPr>
          <a:xfrm>
            <a:off x="6542314" y="3004456"/>
            <a:ext cx="1099457" cy="424543"/>
          </a:xfrm>
          <a:prstGeom prst="round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Rounded Corners 11">
            <a:extLst>
              <a:ext uri="{FF2B5EF4-FFF2-40B4-BE49-F238E27FC236}">
                <a16:creationId xmlns:a16="http://schemas.microsoft.com/office/drawing/2014/main" id="{A1D045E6-95F7-4C47-A0D9-CB62AC7192FE}"/>
              </a:ext>
            </a:extLst>
          </p:cNvPr>
          <p:cNvSpPr/>
          <p:nvPr/>
        </p:nvSpPr>
        <p:spPr>
          <a:xfrm>
            <a:off x="6570307" y="4623492"/>
            <a:ext cx="774440" cy="492284"/>
          </a:xfrm>
          <a:prstGeom prst="roundRect">
            <a:avLst/>
          </a:prstGeom>
          <a:solidFill>
            <a:srgbClr val="E9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Rounded Corners 12">
            <a:extLst>
              <a:ext uri="{FF2B5EF4-FFF2-40B4-BE49-F238E27FC236}">
                <a16:creationId xmlns:a16="http://schemas.microsoft.com/office/drawing/2014/main" id="{42E0FDD5-1A8B-498B-A8FA-E9DB5F5CFB64}"/>
              </a:ext>
            </a:extLst>
          </p:cNvPr>
          <p:cNvSpPr/>
          <p:nvPr/>
        </p:nvSpPr>
        <p:spPr>
          <a:xfrm>
            <a:off x="5393097" y="5487081"/>
            <a:ext cx="1015949" cy="257771"/>
          </a:xfrm>
          <a:prstGeom prst="roundRect">
            <a:avLst/>
          </a:prstGeom>
          <a:solidFill>
            <a:srgbClr val="83C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Rectangle: Rounded Corners 13">
            <a:extLst>
              <a:ext uri="{FF2B5EF4-FFF2-40B4-BE49-F238E27FC236}">
                <a16:creationId xmlns:a16="http://schemas.microsoft.com/office/drawing/2014/main" id="{927C9D21-97E6-47BA-B0FA-053B91B2D632}"/>
              </a:ext>
            </a:extLst>
          </p:cNvPr>
          <p:cNvSpPr/>
          <p:nvPr/>
        </p:nvSpPr>
        <p:spPr>
          <a:xfrm>
            <a:off x="4186570" y="4733156"/>
            <a:ext cx="1237629" cy="492284"/>
          </a:xfrm>
          <a:prstGeom prst="roundRect">
            <a:avLst/>
          </a:prstGeom>
          <a:solidFill>
            <a:srgbClr val="92D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Rectangle: Rounded Corners 15">
            <a:extLst>
              <a:ext uri="{FF2B5EF4-FFF2-40B4-BE49-F238E27FC236}">
                <a16:creationId xmlns:a16="http://schemas.microsoft.com/office/drawing/2014/main" id="{022872BF-2064-44B9-927E-2D1AC26B1DA4}"/>
              </a:ext>
            </a:extLst>
          </p:cNvPr>
          <p:cNvSpPr/>
          <p:nvPr/>
        </p:nvSpPr>
        <p:spPr>
          <a:xfrm>
            <a:off x="4957665" y="2264012"/>
            <a:ext cx="435432" cy="607529"/>
          </a:xfrm>
          <a:prstGeom prst="round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Rectangle: Rounded Corners 16">
            <a:extLst>
              <a:ext uri="{FF2B5EF4-FFF2-40B4-BE49-F238E27FC236}">
                <a16:creationId xmlns:a16="http://schemas.microsoft.com/office/drawing/2014/main" id="{95887B6D-B48E-4E39-B39B-65CDD57E6BE8}"/>
              </a:ext>
            </a:extLst>
          </p:cNvPr>
          <p:cNvSpPr/>
          <p:nvPr/>
        </p:nvSpPr>
        <p:spPr>
          <a:xfrm>
            <a:off x="6229740" y="2128176"/>
            <a:ext cx="569165" cy="607529"/>
          </a:xfrm>
          <a:prstGeom prst="round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Rounded Corners 17">
            <a:extLst>
              <a:ext uri="{FF2B5EF4-FFF2-40B4-BE49-F238E27FC236}">
                <a16:creationId xmlns:a16="http://schemas.microsoft.com/office/drawing/2014/main" id="{96090043-5CB4-4E08-8367-AD51407FF60E}"/>
              </a:ext>
            </a:extLst>
          </p:cNvPr>
          <p:cNvSpPr/>
          <p:nvPr/>
        </p:nvSpPr>
        <p:spPr>
          <a:xfrm>
            <a:off x="7159996" y="3428999"/>
            <a:ext cx="624374" cy="646524"/>
          </a:xfrm>
          <a:prstGeom prst="round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ectangle: Rounded Corners 18">
            <a:extLst>
              <a:ext uri="{FF2B5EF4-FFF2-40B4-BE49-F238E27FC236}">
                <a16:creationId xmlns:a16="http://schemas.microsoft.com/office/drawing/2014/main" id="{81DE5E5A-0220-4907-AC95-10CFE7BA7060}"/>
              </a:ext>
            </a:extLst>
          </p:cNvPr>
          <p:cNvSpPr/>
          <p:nvPr/>
        </p:nvSpPr>
        <p:spPr>
          <a:xfrm>
            <a:off x="6608406" y="4110180"/>
            <a:ext cx="551590" cy="492284"/>
          </a:xfrm>
          <a:prstGeom prst="roundRect">
            <a:avLst/>
          </a:prstGeom>
          <a:solidFill>
            <a:srgbClr val="E9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 name="Rectangle: Rounded Corners 19">
            <a:extLst>
              <a:ext uri="{FF2B5EF4-FFF2-40B4-BE49-F238E27FC236}">
                <a16:creationId xmlns:a16="http://schemas.microsoft.com/office/drawing/2014/main" id="{9C2615CD-9561-4F3C-B4BF-46C3CF1D6974}"/>
              </a:ext>
            </a:extLst>
          </p:cNvPr>
          <p:cNvSpPr/>
          <p:nvPr/>
        </p:nvSpPr>
        <p:spPr>
          <a:xfrm>
            <a:off x="5956987" y="4949089"/>
            <a:ext cx="452060" cy="492284"/>
          </a:xfrm>
          <a:prstGeom prst="roundRect">
            <a:avLst/>
          </a:prstGeom>
          <a:solidFill>
            <a:srgbClr val="83C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 name="Rectangle: Rounded Corners 20">
            <a:extLst>
              <a:ext uri="{FF2B5EF4-FFF2-40B4-BE49-F238E27FC236}">
                <a16:creationId xmlns:a16="http://schemas.microsoft.com/office/drawing/2014/main" id="{FEE70857-4033-4220-AD88-2B7B3B0EF1B9}"/>
              </a:ext>
            </a:extLst>
          </p:cNvPr>
          <p:cNvSpPr/>
          <p:nvPr/>
        </p:nvSpPr>
        <p:spPr>
          <a:xfrm>
            <a:off x="4542834" y="5088820"/>
            <a:ext cx="528353" cy="492284"/>
          </a:xfrm>
          <a:prstGeom prst="roundRect">
            <a:avLst/>
          </a:prstGeom>
          <a:solidFill>
            <a:srgbClr val="92D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sp>
        <p:nvSpPr>
          <p:cNvPr id="8" name="Slide Number Placeholder 7">
            <a:extLst>
              <a:ext uri="{FF2B5EF4-FFF2-40B4-BE49-F238E27FC236}">
                <a16:creationId xmlns:a16="http://schemas.microsoft.com/office/drawing/2014/main" id="{8BF1A074-F6FC-46F9-965F-444E07234A52}"/>
              </a:ext>
            </a:extLst>
          </p:cNvPr>
          <p:cNvSpPr>
            <a:spLocks noGrp="1"/>
          </p:cNvSpPr>
          <p:nvPr>
            <p:ph type="sldNum" sz="quarter" idx="12"/>
          </p:nvPr>
        </p:nvSpPr>
        <p:spPr/>
        <p:txBody>
          <a:bodyPr/>
          <a:lstStyle/>
          <a:p>
            <a:fld id="{8A8D161C-3EB9-424C-88A0-BF37BCD46FDB}" type="slidenum">
              <a:rPr lang="en-IL" smtClean="0"/>
              <a:t>26</a:t>
            </a:fld>
            <a:endParaRPr lang="en-IL"/>
          </a:p>
        </p:txBody>
      </p:sp>
    </p:spTree>
    <p:extLst>
      <p:ext uri="{BB962C8B-B14F-4D97-AF65-F5344CB8AC3E}">
        <p14:creationId xmlns:p14="http://schemas.microsoft.com/office/powerpoint/2010/main" val="1134747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E2A015-EAF2-4E3E-A6D0-B8D134DACE3F}"/>
              </a:ext>
            </a:extLst>
          </p:cNvPr>
          <p:cNvSpPr>
            <a:spLocks noGrp="1"/>
          </p:cNvSpPr>
          <p:nvPr>
            <p:ph type="sldNum" sz="quarter" idx="12"/>
          </p:nvPr>
        </p:nvSpPr>
        <p:spPr>
          <a:xfrm>
            <a:off x="11293433" y="6492875"/>
            <a:ext cx="890697" cy="365125"/>
          </a:xfrm>
        </p:spPr>
        <p:txBody>
          <a:bodyPr/>
          <a:lstStyle/>
          <a:p>
            <a:fld id="{8A8D161C-3EB9-424C-88A0-BF37BCD46FDB}" type="slidenum">
              <a:rPr lang="en-IL" smtClean="0"/>
              <a:t>27</a:t>
            </a:fld>
            <a:endParaRPr lang="en-IL"/>
          </a:p>
        </p:txBody>
      </p:sp>
      <p:grpSp>
        <p:nvGrpSpPr>
          <p:cNvPr id="14" name="Group 13">
            <a:extLst>
              <a:ext uri="{FF2B5EF4-FFF2-40B4-BE49-F238E27FC236}">
                <a16:creationId xmlns:a16="http://schemas.microsoft.com/office/drawing/2014/main" id="{05A68114-092C-454A-AD49-E4A4C908B53B}"/>
              </a:ext>
            </a:extLst>
          </p:cNvPr>
          <p:cNvGrpSpPr/>
          <p:nvPr/>
        </p:nvGrpSpPr>
        <p:grpSpPr>
          <a:xfrm>
            <a:off x="1143941" y="643467"/>
            <a:ext cx="9904117" cy="5571066"/>
            <a:chOff x="1143941" y="643467"/>
            <a:chExt cx="9904117" cy="5571066"/>
          </a:xfrm>
        </p:grpSpPr>
        <p:pic>
          <p:nvPicPr>
            <p:cNvPr id="2" name="Picture 2" descr="Data Mining using CRISP-DM methodology | Engineering Education (EngEd)  Program | Section">
              <a:extLst>
                <a:ext uri="{FF2B5EF4-FFF2-40B4-BE49-F238E27FC236}">
                  <a16:creationId xmlns:a16="http://schemas.microsoft.com/office/drawing/2014/main" id="{65858AE2-5BA4-4843-8BA2-872638E1DC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3941" y="643467"/>
              <a:ext cx="9904117" cy="55710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8E3DE7DD-2424-4CE6-844C-1B87F6ACCF2F}"/>
                </a:ext>
              </a:extLst>
            </p:cNvPr>
            <p:cNvSpPr/>
            <p:nvPr/>
          </p:nvSpPr>
          <p:spPr>
            <a:xfrm>
              <a:off x="5363947" y="1098504"/>
              <a:ext cx="1432898" cy="534256"/>
            </a:xfrm>
            <a:prstGeom prst="roundRect">
              <a:avLst>
                <a:gd name="adj" fmla="val 50000"/>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ectangle: Rounded Corners 5">
              <a:extLst>
                <a:ext uri="{FF2B5EF4-FFF2-40B4-BE49-F238E27FC236}">
                  <a16:creationId xmlns:a16="http://schemas.microsoft.com/office/drawing/2014/main" id="{D7A53D06-E324-4E42-86A6-9DB8417B2582}"/>
                </a:ext>
              </a:extLst>
            </p:cNvPr>
            <p:cNvSpPr/>
            <p:nvPr/>
          </p:nvSpPr>
          <p:spPr>
            <a:xfrm>
              <a:off x="5266875" y="1153110"/>
              <a:ext cx="1658248" cy="53425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Business Understanding</a:t>
              </a:r>
            </a:p>
          </p:txBody>
        </p:sp>
        <p:sp>
          <p:nvSpPr>
            <p:cNvPr id="23" name="Rectangle: Rounded Corners 22">
              <a:extLst>
                <a:ext uri="{FF2B5EF4-FFF2-40B4-BE49-F238E27FC236}">
                  <a16:creationId xmlns:a16="http://schemas.microsoft.com/office/drawing/2014/main" id="{FA658FE4-BE43-4981-BE11-6AAF8CF6A35D}"/>
                </a:ext>
              </a:extLst>
            </p:cNvPr>
            <p:cNvSpPr/>
            <p:nvPr/>
          </p:nvSpPr>
          <p:spPr>
            <a:xfrm>
              <a:off x="6287788" y="2048393"/>
              <a:ext cx="2095924" cy="297232"/>
            </a:xfrm>
            <a:prstGeom prst="roundRect">
              <a:avLst>
                <a:gd name="adj" fmla="val 50000"/>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4" name="Rectangle: Rounded Corners 23">
              <a:extLst>
                <a:ext uri="{FF2B5EF4-FFF2-40B4-BE49-F238E27FC236}">
                  <a16:creationId xmlns:a16="http://schemas.microsoft.com/office/drawing/2014/main" id="{F4EFD3A3-A240-4BEC-9A9D-485B1F46D190}"/>
                </a:ext>
              </a:extLst>
            </p:cNvPr>
            <p:cNvSpPr/>
            <p:nvPr/>
          </p:nvSpPr>
          <p:spPr>
            <a:xfrm>
              <a:off x="7327678" y="2454836"/>
              <a:ext cx="1333437" cy="576040"/>
            </a:xfrm>
            <a:prstGeom prst="roundRect">
              <a:avLst>
                <a:gd name="adj" fmla="val 50000"/>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5" name="Rectangle: Rounded Corners 24">
              <a:extLst>
                <a:ext uri="{FF2B5EF4-FFF2-40B4-BE49-F238E27FC236}">
                  <a16:creationId xmlns:a16="http://schemas.microsoft.com/office/drawing/2014/main" id="{270FFD16-7DE5-422C-A623-2BF0886E99FB}"/>
                </a:ext>
              </a:extLst>
            </p:cNvPr>
            <p:cNvSpPr/>
            <p:nvPr/>
          </p:nvSpPr>
          <p:spPr>
            <a:xfrm>
              <a:off x="7397393" y="4384737"/>
              <a:ext cx="1006867" cy="576040"/>
            </a:xfrm>
            <a:prstGeom prst="roundRect">
              <a:avLst>
                <a:gd name="adj" fmla="val 50000"/>
              </a:avLst>
            </a:prstGeom>
            <a:solidFill>
              <a:srgbClr val="E9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6" name="Rectangle: Rounded Corners 25">
              <a:extLst>
                <a:ext uri="{FF2B5EF4-FFF2-40B4-BE49-F238E27FC236}">
                  <a16:creationId xmlns:a16="http://schemas.microsoft.com/office/drawing/2014/main" id="{F142F1AA-B0A1-4E38-93FC-4748A6A9AA1E}"/>
                </a:ext>
              </a:extLst>
            </p:cNvPr>
            <p:cNvSpPr/>
            <p:nvPr/>
          </p:nvSpPr>
          <p:spPr>
            <a:xfrm>
              <a:off x="6080396" y="5387110"/>
              <a:ext cx="1231679" cy="297232"/>
            </a:xfrm>
            <a:prstGeom prst="roundRect">
              <a:avLst>
                <a:gd name="adj" fmla="val 50000"/>
              </a:avLst>
            </a:prstGeom>
            <a:solidFill>
              <a:srgbClr val="83C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7" name="Rectangle: Rounded Corners 26">
              <a:extLst>
                <a:ext uri="{FF2B5EF4-FFF2-40B4-BE49-F238E27FC236}">
                  <a16:creationId xmlns:a16="http://schemas.microsoft.com/office/drawing/2014/main" id="{1CA7ECE1-85F7-425F-A3E6-0462308CFB5B}"/>
                </a:ext>
              </a:extLst>
            </p:cNvPr>
            <p:cNvSpPr/>
            <p:nvPr/>
          </p:nvSpPr>
          <p:spPr>
            <a:xfrm>
              <a:off x="4600311" y="4512375"/>
              <a:ext cx="1480085" cy="576039"/>
            </a:xfrm>
            <a:prstGeom prst="roundRect">
              <a:avLst>
                <a:gd name="adj" fmla="val 50000"/>
              </a:avLst>
            </a:prstGeom>
            <a:solidFill>
              <a:srgbClr val="92D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1" name="Rectangle: Rounded Corners 20">
              <a:extLst>
                <a:ext uri="{FF2B5EF4-FFF2-40B4-BE49-F238E27FC236}">
                  <a16:creationId xmlns:a16="http://schemas.microsoft.com/office/drawing/2014/main" id="{D949254E-7C8F-4F83-9A13-307C56545E27}"/>
                </a:ext>
              </a:extLst>
            </p:cNvPr>
            <p:cNvSpPr/>
            <p:nvPr/>
          </p:nvSpPr>
          <p:spPr>
            <a:xfrm>
              <a:off x="6496750" y="1929594"/>
              <a:ext cx="2280858" cy="53425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Data Understanding</a:t>
              </a:r>
            </a:p>
          </p:txBody>
        </p:sp>
        <p:sp>
          <p:nvSpPr>
            <p:cNvPr id="28" name="Rectangle: Rounded Corners 27">
              <a:extLst>
                <a:ext uri="{FF2B5EF4-FFF2-40B4-BE49-F238E27FC236}">
                  <a16:creationId xmlns:a16="http://schemas.microsoft.com/office/drawing/2014/main" id="{A36212B1-D51B-4100-B513-DA28C884D154}"/>
                </a:ext>
              </a:extLst>
            </p:cNvPr>
            <p:cNvSpPr/>
            <p:nvPr/>
          </p:nvSpPr>
          <p:spPr>
            <a:xfrm>
              <a:off x="7397393" y="2403855"/>
              <a:ext cx="1564410" cy="824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Data Preparation</a:t>
              </a:r>
            </a:p>
          </p:txBody>
        </p:sp>
        <p:sp>
          <p:nvSpPr>
            <p:cNvPr id="29" name="Rectangle: Rounded Corners 28">
              <a:extLst>
                <a:ext uri="{FF2B5EF4-FFF2-40B4-BE49-F238E27FC236}">
                  <a16:creationId xmlns:a16="http://schemas.microsoft.com/office/drawing/2014/main" id="{FF2562E7-5050-4292-AB10-4809D326334F}"/>
                </a:ext>
              </a:extLst>
            </p:cNvPr>
            <p:cNvSpPr/>
            <p:nvPr/>
          </p:nvSpPr>
          <p:spPr>
            <a:xfrm>
              <a:off x="7335750" y="4202833"/>
              <a:ext cx="1564410" cy="824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Modeling</a:t>
              </a:r>
            </a:p>
          </p:txBody>
        </p:sp>
        <p:sp>
          <p:nvSpPr>
            <p:cNvPr id="30" name="Rectangle: Rounded Corners 29">
              <a:extLst>
                <a:ext uri="{FF2B5EF4-FFF2-40B4-BE49-F238E27FC236}">
                  <a16:creationId xmlns:a16="http://schemas.microsoft.com/office/drawing/2014/main" id="{70CEE0B6-CA0F-4259-BE5C-2BAAE87B895A}"/>
                </a:ext>
              </a:extLst>
            </p:cNvPr>
            <p:cNvSpPr/>
            <p:nvPr/>
          </p:nvSpPr>
          <p:spPr>
            <a:xfrm>
              <a:off x="6070510" y="5076535"/>
              <a:ext cx="1564410" cy="824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Evaluation</a:t>
              </a:r>
            </a:p>
          </p:txBody>
        </p:sp>
        <p:sp>
          <p:nvSpPr>
            <p:cNvPr id="31" name="Rectangle: Rounded Corners 30">
              <a:extLst>
                <a:ext uri="{FF2B5EF4-FFF2-40B4-BE49-F238E27FC236}">
                  <a16:creationId xmlns:a16="http://schemas.microsoft.com/office/drawing/2014/main" id="{E78EA437-AA1C-49B5-A0B8-13B3D6FB7C72}"/>
                </a:ext>
              </a:extLst>
            </p:cNvPr>
            <p:cNvSpPr/>
            <p:nvPr/>
          </p:nvSpPr>
          <p:spPr>
            <a:xfrm>
              <a:off x="4655671" y="4449219"/>
              <a:ext cx="1564410" cy="824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Deployment</a:t>
              </a:r>
            </a:p>
          </p:txBody>
        </p:sp>
        <p:sp>
          <p:nvSpPr>
            <p:cNvPr id="10" name="Rectangle: Rounded Corners 9">
              <a:extLst>
                <a:ext uri="{FF2B5EF4-FFF2-40B4-BE49-F238E27FC236}">
                  <a16:creationId xmlns:a16="http://schemas.microsoft.com/office/drawing/2014/main" id="{2834E4A6-32D5-46A7-9F76-C72D2424AE34}"/>
                </a:ext>
              </a:extLst>
            </p:cNvPr>
            <p:cNvSpPr/>
            <p:nvPr/>
          </p:nvSpPr>
          <p:spPr>
            <a:xfrm>
              <a:off x="1684322" y="3343020"/>
              <a:ext cx="3771116" cy="6261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8" name="TextBox 7">
            <a:extLst>
              <a:ext uri="{FF2B5EF4-FFF2-40B4-BE49-F238E27FC236}">
                <a16:creationId xmlns:a16="http://schemas.microsoft.com/office/drawing/2014/main" id="{5BBEE3CE-69B8-47AD-AC78-2549D45962A9}"/>
              </a:ext>
            </a:extLst>
          </p:cNvPr>
          <p:cNvSpPr txBox="1"/>
          <p:nvPr/>
        </p:nvSpPr>
        <p:spPr>
          <a:xfrm>
            <a:off x="1687037" y="2803877"/>
            <a:ext cx="3624101" cy="1200329"/>
          </a:xfrm>
          <a:prstGeom prst="rect">
            <a:avLst/>
          </a:prstGeom>
          <a:noFill/>
        </p:spPr>
        <p:txBody>
          <a:bodyPr wrap="square" rtlCol="0">
            <a:spAutoFit/>
          </a:bodyPr>
          <a:lstStyle/>
          <a:p>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CR</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oss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I</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ndustry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S</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tandard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P</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rocess for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D</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ata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M</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ining</a:t>
            </a:r>
            <a:endParaRPr lang="en-IL"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40583987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Business understanding</a:t>
            </a:r>
          </a:p>
        </p:txBody>
      </p:sp>
      <p:pic>
        <p:nvPicPr>
          <p:cNvPr id="5" name="Picture 4">
            <a:extLst>
              <a:ext uri="{FF2B5EF4-FFF2-40B4-BE49-F238E27FC236}">
                <a16:creationId xmlns:a16="http://schemas.microsoft.com/office/drawing/2014/main" id="{458F77D2-A767-40DF-9D3C-081AB8CCB880}"/>
              </a:ext>
            </a:extLst>
          </p:cNvPr>
          <p:cNvPicPr>
            <a:picLocks noChangeAspect="1"/>
          </p:cNvPicPr>
          <p:nvPr/>
        </p:nvPicPr>
        <p:blipFill>
          <a:blip r:embed="rId3"/>
          <a:stretch>
            <a:fillRect/>
          </a:stretch>
        </p:blipFill>
        <p:spPr>
          <a:xfrm>
            <a:off x="163479" y="125987"/>
            <a:ext cx="447675" cy="647700"/>
          </a:xfrm>
          <a:prstGeom prst="rect">
            <a:avLst/>
          </a:prstGeom>
        </p:spPr>
      </p:pic>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sp>
        <p:nvSpPr>
          <p:cNvPr id="27" name="TextBox 26">
            <a:extLst>
              <a:ext uri="{FF2B5EF4-FFF2-40B4-BE49-F238E27FC236}">
                <a16:creationId xmlns:a16="http://schemas.microsoft.com/office/drawing/2014/main" id="{BFEC19D6-8FA3-4B96-9200-2B73C34DE5E5}"/>
              </a:ext>
            </a:extLst>
          </p:cNvPr>
          <p:cNvSpPr txBox="1"/>
          <p:nvPr/>
        </p:nvSpPr>
        <p:spPr>
          <a:xfrm>
            <a:off x="163479" y="1469674"/>
            <a:ext cx="6104799" cy="5016758"/>
          </a:xfrm>
          <a:prstGeom prst="rect">
            <a:avLst/>
          </a:prstGeom>
          <a:noFill/>
        </p:spPr>
        <p:txBody>
          <a:bodyPr wrap="square" rtlCol="0">
            <a:spAutoFit/>
          </a:bodyPr>
          <a:lstStyle/>
          <a:p>
            <a:pPr marL="514350" indent="-514350">
              <a:buFont typeface="Arial" panose="020B0604020202020204" pitchFamily="34" charset="0"/>
              <a:buChar char="•"/>
            </a:pPr>
            <a:r>
              <a:rPr lang="en-US" sz="3200" dirty="0">
                <a:latin typeface="Calibri" panose="020F0502020204030204" pitchFamily="34" charset="0"/>
                <a:cs typeface="Calibri" panose="020F0502020204030204" pitchFamily="34" charset="0"/>
              </a:rPr>
              <a:t> Human facial expressions are   language, obeying a strict system of constraints</a:t>
            </a:r>
          </a:p>
          <a:p>
            <a:pPr marL="514350" indent="-5143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514350" indent="-514350">
              <a:buFont typeface="Arial" panose="020B0604020202020204" pitchFamily="34" charset="0"/>
              <a:buChar char="•"/>
            </a:pPr>
            <a:r>
              <a:rPr lang="en-US" sz="3200" dirty="0">
                <a:latin typeface="Calibri" panose="020F0502020204030204" pitchFamily="34" charset="0"/>
                <a:cs typeface="Calibri" panose="020F0502020204030204" pitchFamily="34" charset="0"/>
              </a:rPr>
              <a:t> Six to fifteen emotional facial expressions</a:t>
            </a:r>
          </a:p>
          <a:p>
            <a:pPr marL="514350" indent="-5143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514350" indent="-5143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514350" indent="-514350">
              <a:buFont typeface="Arial" panose="020B0604020202020204" pitchFamily="34" charset="0"/>
              <a:buChar char="•"/>
            </a:pPr>
            <a:r>
              <a:rPr lang="en-US" sz="3200" dirty="0">
                <a:latin typeface="Calibri" panose="020F0502020204030204" pitchFamily="34" charset="0"/>
                <a:cs typeface="Calibri" panose="020F0502020204030204" pitchFamily="34" charset="0"/>
              </a:rPr>
              <a:t> </a:t>
            </a:r>
            <a:r>
              <a:rPr lang="en-US" sz="3200" b="1" dirty="0">
                <a:latin typeface="Calibri" panose="020F0502020204030204" pitchFamily="34" charset="0"/>
                <a:cs typeface="Calibri" panose="020F0502020204030204" pitchFamily="34" charset="0"/>
              </a:rPr>
              <a:t>AU</a:t>
            </a:r>
            <a:r>
              <a:rPr lang="en-US" sz="3200" dirty="0">
                <a:latin typeface="Calibri" panose="020F0502020204030204" pitchFamily="34" charset="0"/>
                <a:cs typeface="Calibri" panose="020F0502020204030204" pitchFamily="34" charset="0"/>
              </a:rPr>
              <a:t> = Action Unit</a:t>
            </a:r>
          </a:p>
          <a:p>
            <a:endParaRPr lang="en-US" sz="3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21B8B34-7890-4090-9549-99A7D271EC7D}"/>
              </a:ext>
            </a:extLst>
          </p:cNvPr>
          <p:cNvSpPr txBox="1"/>
          <p:nvPr/>
        </p:nvSpPr>
        <p:spPr>
          <a:xfrm>
            <a:off x="703918" y="4455131"/>
            <a:ext cx="3893136" cy="523220"/>
          </a:xfrm>
          <a:prstGeom prst="rect">
            <a:avLst/>
          </a:prstGeom>
          <a:noFill/>
        </p:spPr>
        <p:txBody>
          <a:bodyPr wrap="square" rtlCol="0">
            <a:spAutoFit/>
          </a:bodyPr>
          <a:lstStyle/>
          <a:p>
            <a:r>
              <a:rPr lang="en-US" sz="1400" dirty="0">
                <a:solidFill>
                  <a:schemeClr val="bg1">
                    <a:lumMod val="50000"/>
                  </a:schemeClr>
                </a:solidFill>
                <a:latin typeface="Intel Clear" panose="020B0604020203020204" pitchFamily="34" charset="0"/>
                <a:ea typeface="Intel Clear" panose="020B0604020203020204" pitchFamily="34" charset="0"/>
                <a:cs typeface="Intel Clear" panose="020B0604020203020204" pitchFamily="34" charset="0"/>
              </a:rPr>
              <a:t>(Ekman, 1994, 2016; Ekman &amp; Cordaro, 2011 ; Kelter &amp; Cordaro, 2015 ; Russell, 1994)</a:t>
            </a:r>
          </a:p>
        </p:txBody>
      </p:sp>
      <p:sp>
        <p:nvSpPr>
          <p:cNvPr id="37" name="Slide Number Placeholder 36">
            <a:extLst>
              <a:ext uri="{FF2B5EF4-FFF2-40B4-BE49-F238E27FC236}">
                <a16:creationId xmlns:a16="http://schemas.microsoft.com/office/drawing/2014/main" id="{66DD244B-1641-4B32-BE8D-108332F5FF30}"/>
              </a:ext>
            </a:extLst>
          </p:cNvPr>
          <p:cNvSpPr>
            <a:spLocks noGrp="1"/>
          </p:cNvSpPr>
          <p:nvPr>
            <p:ph type="sldNum" sz="quarter" idx="12"/>
          </p:nvPr>
        </p:nvSpPr>
        <p:spPr>
          <a:xfrm>
            <a:off x="9448799" y="6486432"/>
            <a:ext cx="2743200" cy="365125"/>
          </a:xfrm>
        </p:spPr>
        <p:txBody>
          <a:bodyPr/>
          <a:lstStyle/>
          <a:p>
            <a:fld id="{8A8D161C-3EB9-424C-88A0-BF37BCD46FDB}" type="slidenum">
              <a:rPr lang="en-IL" smtClean="0"/>
              <a:t>3</a:t>
            </a:fld>
            <a:endParaRPr lang="en-IL" dirty="0"/>
          </a:p>
        </p:txBody>
      </p:sp>
      <p:pic>
        <p:nvPicPr>
          <p:cNvPr id="9218" name="Picture 2" descr="Moods and Facial Expressions | Interactive Storytelling Tools for Writers |  Chris Crawford">
            <a:extLst>
              <a:ext uri="{FF2B5EF4-FFF2-40B4-BE49-F238E27FC236}">
                <a16:creationId xmlns:a16="http://schemas.microsoft.com/office/drawing/2014/main" id="{8C5047DA-9F79-428B-836B-21DF81B7D1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4139" y="1330874"/>
            <a:ext cx="4686391" cy="47794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7C46D86E-3D96-4B43-A35A-0A34ABD0503F}"/>
              </a:ext>
            </a:extLst>
          </p:cNvPr>
          <p:cNvPicPr>
            <a:picLocks noChangeAspect="1"/>
          </p:cNvPicPr>
          <p:nvPr/>
        </p:nvPicPr>
        <p:blipFill>
          <a:blip r:embed="rId6"/>
          <a:stretch>
            <a:fillRect/>
          </a:stretch>
        </p:blipFill>
        <p:spPr>
          <a:xfrm>
            <a:off x="11248811" y="-20548"/>
            <a:ext cx="858736" cy="887301"/>
          </a:xfrm>
          <a:prstGeom prst="rect">
            <a:avLst/>
          </a:prstGeom>
        </p:spPr>
      </p:pic>
    </p:spTree>
    <p:extLst>
      <p:ext uri="{BB962C8B-B14F-4D97-AF65-F5344CB8AC3E}">
        <p14:creationId xmlns:p14="http://schemas.microsoft.com/office/powerpoint/2010/main" val="1844502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900"/>
                                        <p:tgtEl>
                                          <p:spTgt spid="38"/>
                                        </p:tgtEl>
                                      </p:cBhvr>
                                    </p:animEffect>
                                    <p:set>
                                      <p:cBhvr>
                                        <p:cTn id="7" dur="1" fill="hold">
                                          <p:stCondLst>
                                            <p:cond delay="899"/>
                                          </p:stCondLst>
                                        </p:cTn>
                                        <p:tgtEl>
                                          <p:spTgt spid="38"/>
                                        </p:tgtEl>
                                        <p:attrNameLst>
                                          <p:attrName>style.visibility</p:attrName>
                                        </p:attrNameLst>
                                      </p:cBhvr>
                                      <p:to>
                                        <p:strVal val="hidden"/>
                                      </p:to>
                                    </p:set>
                                  </p:childTnLst>
                                </p:cTn>
                              </p:par>
                            </p:childTnLst>
                          </p:cTn>
                        </p:par>
                        <p:par>
                          <p:cTn id="8" fill="hold">
                            <p:stCondLst>
                              <p:cond delay="900"/>
                            </p:stCondLst>
                            <p:childTnLst>
                              <p:par>
                                <p:cTn id="9" presetID="10" presetClass="entr" presetSubtype="0" fill="hold" grpId="0" nodeType="afterEffect">
                                  <p:stCondLst>
                                    <p:cond delay="1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10" presetClass="entr" presetSubtype="0" fill="hold" nodeType="withEffect">
                                  <p:stCondLst>
                                    <p:cond delay="100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85A09F-6080-4B8E-A419-A648032805F2}"/>
              </a:ext>
            </a:extLst>
          </p:cNvPr>
          <p:cNvSpPr>
            <a:spLocks noGrp="1"/>
          </p:cNvSpPr>
          <p:nvPr>
            <p:ph type="sldNum" sz="quarter" idx="11"/>
          </p:nvPr>
        </p:nvSpPr>
        <p:spPr>
          <a:xfrm>
            <a:off x="11555730" y="6402070"/>
            <a:ext cx="636270" cy="455929"/>
          </a:xfrm>
        </p:spPr>
        <p:txBody>
          <a:bodyPr vert="horz" lIns="91440" tIns="45720" rIns="91440" bIns="45720" rtlCol="0" anchor="ctr">
            <a:normAutofit/>
          </a:bodyPr>
          <a:lstStyle/>
          <a:p>
            <a:pPr algn="r">
              <a:spcAft>
                <a:spcPts val="600"/>
              </a:spcAft>
            </a:pPr>
            <a:fld id="{4B73C415-D670-4716-A5EC-CC4D52CA2BAC}" type="slidenum">
              <a:rPr lang="en-US">
                <a:solidFill>
                  <a:srgbClr val="898989"/>
                </a:solidFill>
              </a:rPr>
              <a:pPr algn="r">
                <a:spcAft>
                  <a:spcPts val="600"/>
                </a:spcAft>
              </a:pPr>
              <a:t>4</a:t>
            </a:fld>
            <a:endParaRPr lang="en-US" dirty="0">
              <a:solidFill>
                <a:srgbClr val="898989"/>
              </a:solidFill>
            </a:endParaRPr>
          </a:p>
        </p:txBody>
      </p:sp>
      <p:sp>
        <p:nvSpPr>
          <p:cNvPr id="4" name="Rectangle 3">
            <a:extLst>
              <a:ext uri="{FF2B5EF4-FFF2-40B4-BE49-F238E27FC236}">
                <a16:creationId xmlns:a16="http://schemas.microsoft.com/office/drawing/2014/main" id="{A382CEE3-E838-4A20-B2F6-4272B140704E}"/>
              </a:ext>
            </a:extLst>
          </p:cNvPr>
          <p:cNvSpPr/>
          <p:nvPr/>
        </p:nvSpPr>
        <p:spPr>
          <a:xfrm>
            <a:off x="0" y="0"/>
            <a:ext cx="2013557" cy="6858000"/>
          </a:xfrm>
          <a:prstGeom prst="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921DCE-EDAC-4BB0-B52E-A295048EB7EC}"/>
              </a:ext>
            </a:extLst>
          </p:cNvPr>
          <p:cNvSpPr txBox="1"/>
          <p:nvPr/>
        </p:nvSpPr>
        <p:spPr>
          <a:xfrm>
            <a:off x="637380"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800" b="1" kern="1200"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Example</a:t>
            </a:r>
            <a:r>
              <a:rPr lang="he-IL" sz="2800" b="1" kern="1200" dirty="0">
                <a:solidFill>
                  <a:srgbClr val="FFFFFF"/>
                </a:solidFill>
                <a:latin typeface="Intel Clear" panose="020B0604020203020204" pitchFamily="34" charset="0"/>
                <a:ea typeface="Intel Clear" panose="020B0604020203020204" pitchFamily="34" charset="0"/>
                <a:cs typeface="+mj-cs"/>
              </a:rPr>
              <a:t> </a:t>
            </a:r>
            <a:r>
              <a:rPr lang="en-US" sz="2800" b="1"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for AU</a:t>
            </a:r>
            <a:endParaRPr lang="en-US" sz="2800" b="1" kern="1200" dirty="0">
              <a:solidFill>
                <a:srgbClr val="FFFFFF"/>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0" name="TextBox 9">
            <a:extLst>
              <a:ext uri="{FF2B5EF4-FFF2-40B4-BE49-F238E27FC236}">
                <a16:creationId xmlns:a16="http://schemas.microsoft.com/office/drawing/2014/main" id="{4649CEF8-7AE4-4596-944B-F9DF82047B53}"/>
              </a:ext>
            </a:extLst>
          </p:cNvPr>
          <p:cNvSpPr txBox="1"/>
          <p:nvPr/>
        </p:nvSpPr>
        <p:spPr>
          <a:xfrm>
            <a:off x="3935730" y="721474"/>
            <a:ext cx="3099841"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Cheek Raiser	</a:t>
            </a:r>
          </a:p>
        </p:txBody>
      </p:sp>
      <p:pic>
        <p:nvPicPr>
          <p:cNvPr id="15" name="Picture 14" descr="A close up of a person wearing glasses and looking at the camera&#10;&#10;Description automatically generated">
            <a:extLst>
              <a:ext uri="{FF2B5EF4-FFF2-40B4-BE49-F238E27FC236}">
                <a16:creationId xmlns:a16="http://schemas.microsoft.com/office/drawing/2014/main" id="{4D6780F6-4E45-4E7F-99B9-C627E4061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30" y="1183139"/>
            <a:ext cx="2857500" cy="1428750"/>
          </a:xfrm>
          <a:prstGeom prst="rect">
            <a:avLst/>
          </a:prstGeom>
        </p:spPr>
      </p:pic>
      <p:sp>
        <p:nvSpPr>
          <p:cNvPr id="19" name="TextBox 18">
            <a:extLst>
              <a:ext uri="{FF2B5EF4-FFF2-40B4-BE49-F238E27FC236}">
                <a16:creationId xmlns:a16="http://schemas.microsoft.com/office/drawing/2014/main" id="{D86A38C4-2B16-4681-A887-4678B433D834}"/>
              </a:ext>
            </a:extLst>
          </p:cNvPr>
          <p:cNvSpPr txBox="1"/>
          <p:nvPr/>
        </p:nvSpPr>
        <p:spPr>
          <a:xfrm>
            <a:off x="3962399" y="2778873"/>
            <a:ext cx="2987418"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Lip Corner Puller	</a:t>
            </a:r>
          </a:p>
        </p:txBody>
      </p:sp>
      <p:sp>
        <p:nvSpPr>
          <p:cNvPr id="20" name="TextBox 19">
            <a:extLst>
              <a:ext uri="{FF2B5EF4-FFF2-40B4-BE49-F238E27FC236}">
                <a16:creationId xmlns:a16="http://schemas.microsoft.com/office/drawing/2014/main" id="{B2C9AB46-BB02-4670-A7B0-31CF4ED023C6}"/>
              </a:ext>
            </a:extLst>
          </p:cNvPr>
          <p:cNvSpPr txBox="1"/>
          <p:nvPr/>
        </p:nvSpPr>
        <p:spPr>
          <a:xfrm>
            <a:off x="8170544" y="2044293"/>
            <a:ext cx="2857500"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Brow Lowerer</a:t>
            </a:r>
          </a:p>
        </p:txBody>
      </p:sp>
      <p:sp>
        <p:nvSpPr>
          <p:cNvPr id="21" name="TextBox 20">
            <a:extLst>
              <a:ext uri="{FF2B5EF4-FFF2-40B4-BE49-F238E27FC236}">
                <a16:creationId xmlns:a16="http://schemas.microsoft.com/office/drawing/2014/main" id="{B6B8313A-BF69-428B-95FE-BFAAC9ED4B20}"/>
              </a:ext>
            </a:extLst>
          </p:cNvPr>
          <p:cNvSpPr txBox="1"/>
          <p:nvPr/>
        </p:nvSpPr>
        <p:spPr>
          <a:xfrm>
            <a:off x="8170543" y="237890"/>
            <a:ext cx="2857501"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Inner Brow Raiser</a:t>
            </a:r>
          </a:p>
        </p:txBody>
      </p:sp>
      <p:pic>
        <p:nvPicPr>
          <p:cNvPr id="23" name="Picture 22" descr="A close up of a person wearing glasses&#10;&#10;Description automatically generated">
            <a:extLst>
              <a:ext uri="{FF2B5EF4-FFF2-40B4-BE49-F238E27FC236}">
                <a16:creationId xmlns:a16="http://schemas.microsoft.com/office/drawing/2014/main" id="{832BD7DC-454C-49B2-98AA-DC857F4A2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399" y="3240539"/>
            <a:ext cx="2857500" cy="1428750"/>
          </a:xfrm>
          <a:prstGeom prst="rect">
            <a:avLst/>
          </a:prstGeom>
        </p:spPr>
      </p:pic>
      <p:sp>
        <p:nvSpPr>
          <p:cNvPr id="26" name="Rectangle: Rounded Corners 25">
            <a:extLst>
              <a:ext uri="{FF2B5EF4-FFF2-40B4-BE49-F238E27FC236}">
                <a16:creationId xmlns:a16="http://schemas.microsoft.com/office/drawing/2014/main" id="{23B96DE0-F6F1-4A34-A726-8D84A3E3A6FB}"/>
              </a:ext>
            </a:extLst>
          </p:cNvPr>
          <p:cNvSpPr/>
          <p:nvPr/>
        </p:nvSpPr>
        <p:spPr>
          <a:xfrm>
            <a:off x="3640861" y="496305"/>
            <a:ext cx="3394710" cy="4635765"/>
          </a:xfrm>
          <a:prstGeom prst="roundRect">
            <a:avLst>
              <a:gd name="adj" fmla="val 20962"/>
            </a:avLst>
          </a:prstGeom>
          <a:noFill/>
          <a:ln w="76200">
            <a:solidFill>
              <a:srgbClr val="06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621B7DF-9201-4295-9373-34CE3E41CBC7}"/>
              </a:ext>
            </a:extLst>
          </p:cNvPr>
          <p:cNvSpPr txBox="1"/>
          <p:nvPr/>
        </p:nvSpPr>
        <p:spPr>
          <a:xfrm>
            <a:off x="4027546" y="5126406"/>
            <a:ext cx="2857500" cy="461665"/>
          </a:xfrm>
          <a:prstGeom prst="rect">
            <a:avLst/>
          </a:prstGeom>
          <a:noFill/>
        </p:spPr>
        <p:txBody>
          <a:bodyPr wrap="square" lIns="0" rIns="0" rtlCol="0" anchor="b">
            <a:spAutoFit/>
          </a:bodyPr>
          <a:lstStyle/>
          <a:p>
            <a:pPr algn="ctr"/>
            <a:r>
              <a:rPr lang="en-US" sz="2400" b="1" noProof="1">
                <a:solidFill>
                  <a:srgbClr val="0693C9"/>
                </a:solidFill>
                <a:latin typeface="Intel Clear" panose="020B0604020203020204" pitchFamily="34" charset="0"/>
                <a:ea typeface="Intel Clear" panose="020B0604020203020204" pitchFamily="34" charset="0"/>
                <a:cs typeface="Intel Clear" panose="020B0604020203020204" pitchFamily="34" charset="0"/>
              </a:rPr>
              <a:t>Joy</a:t>
            </a:r>
          </a:p>
        </p:txBody>
      </p:sp>
      <p:sp>
        <p:nvSpPr>
          <p:cNvPr id="28" name="TextBox 27">
            <a:extLst>
              <a:ext uri="{FF2B5EF4-FFF2-40B4-BE49-F238E27FC236}">
                <a16:creationId xmlns:a16="http://schemas.microsoft.com/office/drawing/2014/main" id="{71A889CC-DC83-4730-9BD3-14C4885C76BE}"/>
              </a:ext>
            </a:extLst>
          </p:cNvPr>
          <p:cNvSpPr txBox="1"/>
          <p:nvPr/>
        </p:nvSpPr>
        <p:spPr>
          <a:xfrm>
            <a:off x="8170544" y="3850696"/>
            <a:ext cx="3126105"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Lip Corner Depressor</a:t>
            </a:r>
          </a:p>
        </p:txBody>
      </p:sp>
      <p:pic>
        <p:nvPicPr>
          <p:cNvPr id="25" name="Picture 24" descr="A close up of a person wearing a white shirt and black hair&#10;&#10;Description automatically generated">
            <a:extLst>
              <a:ext uri="{FF2B5EF4-FFF2-40B4-BE49-F238E27FC236}">
                <a16:creationId xmlns:a16="http://schemas.microsoft.com/office/drawing/2014/main" id="{ADA47244-4D43-4A87-9896-0F6843F87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0544" y="4270354"/>
            <a:ext cx="2857500" cy="1428750"/>
          </a:xfrm>
          <a:prstGeom prst="rect">
            <a:avLst/>
          </a:prstGeom>
        </p:spPr>
      </p:pic>
      <p:pic>
        <p:nvPicPr>
          <p:cNvPr id="30" name="Picture 29" descr="A close up of a person wearing glasses and looking at the camera&#10;&#10;Description automatically generated">
            <a:extLst>
              <a:ext uri="{FF2B5EF4-FFF2-40B4-BE49-F238E27FC236}">
                <a16:creationId xmlns:a16="http://schemas.microsoft.com/office/drawing/2014/main" id="{84E09C7B-1518-45D3-B7FB-77E4427BE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0544" y="657549"/>
            <a:ext cx="2857500" cy="1428750"/>
          </a:xfrm>
          <a:prstGeom prst="rect">
            <a:avLst/>
          </a:prstGeom>
        </p:spPr>
      </p:pic>
      <p:pic>
        <p:nvPicPr>
          <p:cNvPr id="32" name="Picture 31" descr="A close up of a person wearing glasses and looking at the camera&#10;&#10;Description automatically generated">
            <a:extLst>
              <a:ext uri="{FF2B5EF4-FFF2-40B4-BE49-F238E27FC236}">
                <a16:creationId xmlns:a16="http://schemas.microsoft.com/office/drawing/2014/main" id="{266CC9C8-F114-420A-A204-77958B690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0544" y="2463952"/>
            <a:ext cx="2857500" cy="1428750"/>
          </a:xfrm>
          <a:prstGeom prst="rect">
            <a:avLst/>
          </a:prstGeom>
        </p:spPr>
      </p:pic>
      <p:sp>
        <p:nvSpPr>
          <p:cNvPr id="35" name="Rectangle: Rounded Corners 34">
            <a:extLst>
              <a:ext uri="{FF2B5EF4-FFF2-40B4-BE49-F238E27FC236}">
                <a16:creationId xmlns:a16="http://schemas.microsoft.com/office/drawing/2014/main" id="{0B063CD9-EE22-4723-9BCF-858B58DE669C}"/>
              </a:ext>
            </a:extLst>
          </p:cNvPr>
          <p:cNvSpPr/>
          <p:nvPr/>
        </p:nvSpPr>
        <p:spPr>
          <a:xfrm>
            <a:off x="7633334" y="183239"/>
            <a:ext cx="3762376" cy="5714641"/>
          </a:xfrm>
          <a:prstGeom prst="roundRect">
            <a:avLst>
              <a:gd name="adj" fmla="val 19559"/>
            </a:avLst>
          </a:prstGeom>
          <a:noFill/>
          <a:ln w="76200">
            <a:solidFill>
              <a:srgbClr val="06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7D28ECB-FDB9-4ACE-9883-BCF5BE18CAA6}"/>
              </a:ext>
            </a:extLst>
          </p:cNvPr>
          <p:cNvSpPr txBox="1"/>
          <p:nvPr/>
        </p:nvSpPr>
        <p:spPr>
          <a:xfrm>
            <a:off x="8231503" y="5877751"/>
            <a:ext cx="2857500" cy="461665"/>
          </a:xfrm>
          <a:prstGeom prst="rect">
            <a:avLst/>
          </a:prstGeom>
          <a:noFill/>
        </p:spPr>
        <p:txBody>
          <a:bodyPr wrap="square" lIns="0" rIns="0" rtlCol="0" anchor="b">
            <a:spAutoFit/>
          </a:bodyPr>
          <a:lstStyle/>
          <a:p>
            <a:pPr algn="ctr"/>
            <a:r>
              <a:rPr lang="en-US" sz="2400" b="1" noProof="1">
                <a:solidFill>
                  <a:srgbClr val="0693C9"/>
                </a:solidFill>
                <a:latin typeface="Intel Clear" panose="020B0604020203020204" pitchFamily="34" charset="0"/>
                <a:ea typeface="Intel Clear" panose="020B0604020203020204" pitchFamily="34" charset="0"/>
                <a:cs typeface="Intel Clear" panose="020B0604020203020204" pitchFamily="34" charset="0"/>
              </a:rPr>
              <a:t>Sadness</a:t>
            </a:r>
          </a:p>
        </p:txBody>
      </p:sp>
    </p:spTree>
    <p:extLst>
      <p:ext uri="{BB962C8B-B14F-4D97-AF65-F5344CB8AC3E}">
        <p14:creationId xmlns:p14="http://schemas.microsoft.com/office/powerpoint/2010/main" val="38913145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500"/>
                                        <p:tgtEl>
                                          <p:spTgt spid="3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outVertical)">
                                      <p:cBhvr>
                                        <p:cTn id="13" dur="500"/>
                                        <p:tgtEl>
                                          <p:spTgt spid="2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56FD87B-22AC-4737-825B-71F105AA678B}"/>
              </a:ext>
            </a:extLst>
          </p:cNvPr>
          <p:cNvSpPr/>
          <p:nvPr/>
        </p:nvSpPr>
        <p:spPr>
          <a:xfrm>
            <a:off x="757903" y="455514"/>
            <a:ext cx="5130795" cy="100584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Motivation</a:t>
            </a:r>
          </a:p>
        </p:txBody>
      </p:sp>
      <p:sp>
        <p:nvSpPr>
          <p:cNvPr id="26" name="TextBox 25">
            <a:extLst>
              <a:ext uri="{FF2B5EF4-FFF2-40B4-BE49-F238E27FC236}">
                <a16:creationId xmlns:a16="http://schemas.microsoft.com/office/drawing/2014/main" id="{635A7E46-2CE9-4509-8C90-F3659839C13C}"/>
              </a:ext>
            </a:extLst>
          </p:cNvPr>
          <p:cNvSpPr txBox="1"/>
          <p:nvPr/>
        </p:nvSpPr>
        <p:spPr>
          <a:xfrm>
            <a:off x="265138" y="2668042"/>
            <a:ext cx="5623560" cy="3536236"/>
          </a:xfrm>
          <a:prstGeom prst="rect">
            <a:avLst/>
          </a:prstGeom>
        </p:spPr>
        <p:txBody>
          <a:bodyPr vert="horz" lIns="91440" tIns="45720" rIns="91440" bIns="45720" rtlCol="0">
            <a:normAutofit/>
          </a:bodyPr>
          <a:lstStyle/>
          <a:p>
            <a:pPr marL="514350" indent="-228600">
              <a:lnSpc>
                <a:spcPct val="150000"/>
              </a:lnSpc>
              <a:spcAft>
                <a:spcPts val="600"/>
              </a:spcAft>
              <a:buFont typeface="Arial" panose="020B0604020202020204" pitchFamily="34" charset="0"/>
              <a:buChar char="•"/>
            </a:pPr>
            <a:r>
              <a:rPr lang="en-US" sz="2400" dirty="0">
                <a:latin typeface="Intel Clear" panose="020B0604020203020204" pitchFamily="34" charset="0"/>
                <a:ea typeface="Intel Clear" panose="020B0604020203020204" pitchFamily="34" charset="0"/>
                <a:cs typeface="Intel Clear" panose="020B0604020203020204" pitchFamily="34" charset="0"/>
              </a:rPr>
              <a:t>Learn the nature of dynamic emotional states </a:t>
            </a:r>
          </a:p>
          <a:p>
            <a:pPr marL="514350" indent="-228600">
              <a:lnSpc>
                <a:spcPct val="150000"/>
              </a:lnSpc>
              <a:spcAft>
                <a:spcPts val="600"/>
              </a:spcAft>
              <a:buFont typeface="Arial" panose="020B0604020202020204" pitchFamily="34" charset="0"/>
              <a:buChar char="•"/>
            </a:pPr>
            <a:r>
              <a:rPr lang="en-US" sz="2400" dirty="0">
                <a:latin typeface="Intel Clear" panose="020B0604020203020204" pitchFamily="34" charset="0"/>
                <a:ea typeface="Intel Clear" panose="020B0604020203020204" pitchFamily="34" charset="0"/>
                <a:cs typeface="Intel Clear" panose="020B0604020203020204" pitchFamily="34" charset="0"/>
              </a:rPr>
              <a:t>Describe the dynamic relationship of the AUs</a:t>
            </a:r>
          </a:p>
          <a:p>
            <a:pPr marL="514350" indent="-228600">
              <a:lnSpc>
                <a:spcPct val="150000"/>
              </a:lnSpc>
              <a:spcAft>
                <a:spcPts val="600"/>
              </a:spcAft>
              <a:buFont typeface="Arial" panose="020B0604020202020204" pitchFamily="34" charset="0"/>
              <a:buChar char="•"/>
            </a:pPr>
            <a:r>
              <a:rPr lang="en-US" sz="2400" dirty="0">
                <a:latin typeface="Intel Clear" panose="020B0604020203020204" pitchFamily="34" charset="0"/>
                <a:ea typeface="Intel Clear" panose="020B0604020203020204" pitchFamily="34" charset="0"/>
                <a:cs typeface="Intel Clear" panose="020B0604020203020204" pitchFamily="34" charset="0"/>
              </a:rPr>
              <a:t>Human – Machine Applications</a:t>
            </a:r>
          </a:p>
        </p:txBody>
      </p:sp>
      <p:sp>
        <p:nvSpPr>
          <p:cNvPr id="82" name="Freeform: Shape 8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0" name="Graphic 69" descr="Head with Gears">
            <a:extLst>
              <a:ext uri="{FF2B5EF4-FFF2-40B4-BE49-F238E27FC236}">
                <a16:creationId xmlns:a16="http://schemas.microsoft.com/office/drawing/2014/main" id="{76C0FCBD-DD3F-4B07-A9BB-93C51D9FD3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
        <p:nvSpPr>
          <p:cNvPr id="35" name="Slide Number Placeholder 5">
            <a:extLst>
              <a:ext uri="{FF2B5EF4-FFF2-40B4-BE49-F238E27FC236}">
                <a16:creationId xmlns:a16="http://schemas.microsoft.com/office/drawing/2014/main" id="{C6E796DC-842A-41A2-8CBC-9B16F910F55C}"/>
              </a:ext>
            </a:extLst>
          </p:cNvPr>
          <p:cNvSpPr txBox="1">
            <a:spLocks/>
          </p:cNvSpPr>
          <p:nvPr/>
        </p:nvSpPr>
        <p:spPr>
          <a:xfrm>
            <a:off x="11555730" y="6402070"/>
            <a:ext cx="636270" cy="455929"/>
          </a:xfrm>
          <a:prstGeom prst="rect">
            <a:avLst/>
          </a:prstGeom>
        </p:spPr>
        <p:txBody>
          <a:bodyPr vert="horz" lIns="91440" tIns="45720" rIns="91440" bIns="45720" rtlCol="0" anchor="ctr">
            <a:normAutofit/>
          </a:bodyPr>
          <a:lstStyle>
            <a:defPPr>
              <a:defRPr lang="en-I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4B73C415-D670-4716-A5EC-CC4D52CA2BAC}" type="slidenum">
              <a:rPr lang="en-US" smtClean="0">
                <a:solidFill>
                  <a:srgbClr val="898989"/>
                </a:solidFill>
              </a:rPr>
              <a:pPr algn="r">
                <a:spcAft>
                  <a:spcPts val="600"/>
                </a:spcAft>
              </a:pPr>
              <a:t>5</a:t>
            </a:fld>
            <a:endParaRPr lang="en-US" dirty="0">
              <a:solidFill>
                <a:srgbClr val="898989"/>
              </a:solidFill>
            </a:endParaRPr>
          </a:p>
        </p:txBody>
      </p:sp>
      <p:sp>
        <p:nvSpPr>
          <p:cNvPr id="4" name="Rectangle 3">
            <a:extLst>
              <a:ext uri="{FF2B5EF4-FFF2-40B4-BE49-F238E27FC236}">
                <a16:creationId xmlns:a16="http://schemas.microsoft.com/office/drawing/2014/main" id="{DF62B25F-53FA-49BE-9E07-0A73019A15D3}"/>
              </a:ext>
            </a:extLst>
          </p:cNvPr>
          <p:cNvSpPr/>
          <p:nvPr/>
        </p:nvSpPr>
        <p:spPr>
          <a:xfrm>
            <a:off x="780625" y="1384195"/>
            <a:ext cx="6891865" cy="1200329"/>
          </a:xfrm>
          <a:prstGeom prst="rect">
            <a:avLst/>
          </a:prstGeom>
        </p:spPr>
        <p:txBody>
          <a:bodyPr wrap="square">
            <a:spAutoFit/>
          </a:bodyPr>
          <a:lstStyle/>
          <a:p>
            <a:r>
              <a:rPr lang="en-US" sz="2400" b="1" dirty="0">
                <a:solidFill>
                  <a:srgbClr val="0693C9"/>
                </a:solidFill>
                <a:latin typeface="Intel Clear" panose="020B0604020203020204" pitchFamily="34" charset="0"/>
                <a:ea typeface="Intel Clear" panose="020B0604020203020204" pitchFamily="34" charset="0"/>
                <a:cs typeface="Intel Clear" panose="020B0604020203020204" pitchFamily="34" charset="0"/>
              </a:rPr>
              <a:t>We looked for more algorithms to extract meaningful insights regarding AUs and emotions over time </a:t>
            </a:r>
            <a:endParaRPr lang="en-IL" sz="2400" b="1" dirty="0">
              <a:solidFill>
                <a:srgbClr val="0693C9"/>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5783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DC87053-0D69-4024-8239-0829CC751CFD}"/>
              </a:ext>
            </a:extLst>
          </p:cNvPr>
          <p:cNvSpPr/>
          <p:nvPr/>
        </p:nvSpPr>
        <p:spPr>
          <a:xfrm rot="16200000">
            <a:off x="259955" y="2397781"/>
            <a:ext cx="3775278" cy="3857737"/>
          </a:xfrm>
          <a:custGeom>
            <a:avLst/>
            <a:gdLst>
              <a:gd name="connsiteX0" fmla="*/ 0 w 3546892"/>
              <a:gd name="connsiteY0" fmla="*/ 177345 h 3775277"/>
              <a:gd name="connsiteX1" fmla="*/ 177345 w 3546892"/>
              <a:gd name="connsiteY1" fmla="*/ 0 h 3775277"/>
              <a:gd name="connsiteX2" fmla="*/ 3369547 w 3546892"/>
              <a:gd name="connsiteY2" fmla="*/ 0 h 3775277"/>
              <a:gd name="connsiteX3" fmla="*/ 3546892 w 3546892"/>
              <a:gd name="connsiteY3" fmla="*/ 177345 h 3775277"/>
              <a:gd name="connsiteX4" fmla="*/ 3546892 w 3546892"/>
              <a:gd name="connsiteY4" fmla="*/ 3597932 h 3775277"/>
              <a:gd name="connsiteX5" fmla="*/ 3369547 w 3546892"/>
              <a:gd name="connsiteY5" fmla="*/ 3775277 h 3775277"/>
              <a:gd name="connsiteX6" fmla="*/ 177345 w 3546892"/>
              <a:gd name="connsiteY6" fmla="*/ 3775277 h 3775277"/>
              <a:gd name="connsiteX7" fmla="*/ 0 w 3546892"/>
              <a:gd name="connsiteY7" fmla="*/ 3597932 h 3775277"/>
              <a:gd name="connsiteX8" fmla="*/ 0 w 3546892"/>
              <a:gd name="connsiteY8" fmla="*/ 177345 h 377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6892" h="3775277">
                <a:moveTo>
                  <a:pt x="3380275" y="1"/>
                </a:moveTo>
                <a:cubicBezTo>
                  <a:pt x="3472295" y="1"/>
                  <a:pt x="3546892" y="84513"/>
                  <a:pt x="3546892" y="188765"/>
                </a:cubicBezTo>
                <a:lnTo>
                  <a:pt x="3546892" y="3586512"/>
                </a:lnTo>
                <a:cubicBezTo>
                  <a:pt x="3546892" y="3690764"/>
                  <a:pt x="3472295" y="3775276"/>
                  <a:pt x="3380275" y="3775276"/>
                </a:cubicBezTo>
                <a:lnTo>
                  <a:pt x="166617" y="3775276"/>
                </a:lnTo>
                <a:cubicBezTo>
                  <a:pt x="74597" y="3775276"/>
                  <a:pt x="0" y="3690764"/>
                  <a:pt x="0" y="3586512"/>
                </a:cubicBezTo>
                <a:lnTo>
                  <a:pt x="0" y="188765"/>
                </a:lnTo>
                <a:cubicBezTo>
                  <a:pt x="0" y="84513"/>
                  <a:pt x="74597" y="1"/>
                  <a:pt x="166617" y="1"/>
                </a:cubicBezTo>
                <a:lnTo>
                  <a:pt x="3380275" y="1"/>
                </a:lnTo>
                <a:close/>
              </a:path>
            </a:pathLst>
          </a:custGeom>
          <a:solidFill>
            <a:srgbClr val="01A89E"/>
          </a:solid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679550" tIns="137160" rIns="177800" bIns="2837514" numCol="1" spcCol="1270" anchor="t" anchorCtr="0">
            <a:noAutofit/>
          </a:bodyPr>
          <a:lstStyle/>
          <a:p>
            <a:pPr marL="0" lvl="0" indent="0" algn="r" defTabSz="1778000">
              <a:lnSpc>
                <a:spcPct val="90000"/>
              </a:lnSpc>
              <a:spcBef>
                <a:spcPct val="0"/>
              </a:spcBef>
              <a:spcAft>
                <a:spcPct val="35000"/>
              </a:spcAft>
              <a:buNone/>
            </a:pPr>
            <a:endParaRPr lang="en-IL" sz="4000" kern="1200"/>
          </a:p>
        </p:txBody>
      </p:sp>
      <p:sp>
        <p:nvSpPr>
          <p:cNvPr id="15" name="Freeform: Shape 14">
            <a:extLst>
              <a:ext uri="{FF2B5EF4-FFF2-40B4-BE49-F238E27FC236}">
                <a16:creationId xmlns:a16="http://schemas.microsoft.com/office/drawing/2014/main" id="{C864D728-9B4C-4CE2-B5C8-CACB3DD6CF5A}"/>
              </a:ext>
            </a:extLst>
          </p:cNvPr>
          <p:cNvSpPr/>
          <p:nvPr/>
        </p:nvSpPr>
        <p:spPr>
          <a:xfrm>
            <a:off x="990273" y="2439011"/>
            <a:ext cx="2874012" cy="3775277"/>
          </a:xfrm>
          <a:custGeom>
            <a:avLst/>
            <a:gdLst>
              <a:gd name="connsiteX0" fmla="*/ 0 w 2642434"/>
              <a:gd name="connsiteY0" fmla="*/ 0 h 3775277"/>
              <a:gd name="connsiteX1" fmla="*/ 2642434 w 2642434"/>
              <a:gd name="connsiteY1" fmla="*/ 0 h 3775277"/>
              <a:gd name="connsiteX2" fmla="*/ 2642434 w 2642434"/>
              <a:gd name="connsiteY2" fmla="*/ 3775277 h 3775277"/>
              <a:gd name="connsiteX3" fmla="*/ 0 w 2642434"/>
              <a:gd name="connsiteY3" fmla="*/ 3775277 h 3775277"/>
              <a:gd name="connsiteX4" fmla="*/ 0 w 2642434"/>
              <a:gd name="connsiteY4" fmla="*/ 0 h 377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434" h="3775277">
                <a:moveTo>
                  <a:pt x="0" y="0"/>
                </a:moveTo>
                <a:lnTo>
                  <a:pt x="2642434" y="0"/>
                </a:lnTo>
                <a:lnTo>
                  <a:pt x="2642434" y="3775277"/>
                </a:lnTo>
                <a:lnTo>
                  <a:pt x="0" y="3775277"/>
                </a:lnTo>
                <a:lnTo>
                  <a:pt x="0" y="0"/>
                </a:lnTo>
                <a:close/>
              </a:path>
            </a:pathLst>
          </a:custGeom>
          <a:noFill/>
          <a:ln>
            <a:noFill/>
          </a:ln>
          <a:sp3d/>
        </p:spPr>
        <p:style>
          <a:lnRef idx="3">
            <a:scrgbClr r="0" g="0" b="0"/>
          </a:lnRef>
          <a:fillRef idx="1">
            <a:scrgbClr r="0" g="0" b="0"/>
          </a:fillRef>
          <a:effectRef idx="1">
            <a:schemeClr val="accent5">
              <a:hueOff val="0"/>
              <a:satOff val="0"/>
              <a:lumOff val="0"/>
              <a:alphaOff val="0"/>
            </a:schemeClr>
          </a:effectRef>
          <a:fontRef idx="minor">
            <a:schemeClr val="lt1"/>
          </a:fontRef>
        </p:style>
        <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IL" sz="6500" kern="1200"/>
          </a:p>
        </p:txBody>
      </p:sp>
      <p:sp>
        <p:nvSpPr>
          <p:cNvPr id="16" name="Freeform: Shape 15">
            <a:extLst>
              <a:ext uri="{FF2B5EF4-FFF2-40B4-BE49-F238E27FC236}">
                <a16:creationId xmlns:a16="http://schemas.microsoft.com/office/drawing/2014/main" id="{EF930F29-9DDD-4FA1-B183-E847A474F253}"/>
              </a:ext>
            </a:extLst>
          </p:cNvPr>
          <p:cNvSpPr/>
          <p:nvPr/>
        </p:nvSpPr>
        <p:spPr>
          <a:xfrm rot="16200000">
            <a:off x="4252711" y="2397781"/>
            <a:ext cx="3775278" cy="3857737"/>
          </a:xfrm>
          <a:custGeom>
            <a:avLst/>
            <a:gdLst>
              <a:gd name="connsiteX0" fmla="*/ 0 w 3546892"/>
              <a:gd name="connsiteY0" fmla="*/ 177345 h 3775277"/>
              <a:gd name="connsiteX1" fmla="*/ 177345 w 3546892"/>
              <a:gd name="connsiteY1" fmla="*/ 0 h 3775277"/>
              <a:gd name="connsiteX2" fmla="*/ 3369547 w 3546892"/>
              <a:gd name="connsiteY2" fmla="*/ 0 h 3775277"/>
              <a:gd name="connsiteX3" fmla="*/ 3546892 w 3546892"/>
              <a:gd name="connsiteY3" fmla="*/ 177345 h 3775277"/>
              <a:gd name="connsiteX4" fmla="*/ 3546892 w 3546892"/>
              <a:gd name="connsiteY4" fmla="*/ 3597932 h 3775277"/>
              <a:gd name="connsiteX5" fmla="*/ 3369547 w 3546892"/>
              <a:gd name="connsiteY5" fmla="*/ 3775277 h 3775277"/>
              <a:gd name="connsiteX6" fmla="*/ 177345 w 3546892"/>
              <a:gd name="connsiteY6" fmla="*/ 3775277 h 3775277"/>
              <a:gd name="connsiteX7" fmla="*/ 0 w 3546892"/>
              <a:gd name="connsiteY7" fmla="*/ 3597932 h 3775277"/>
              <a:gd name="connsiteX8" fmla="*/ 0 w 3546892"/>
              <a:gd name="connsiteY8" fmla="*/ 177345 h 377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6892" h="3775277">
                <a:moveTo>
                  <a:pt x="3380275" y="1"/>
                </a:moveTo>
                <a:cubicBezTo>
                  <a:pt x="3472295" y="1"/>
                  <a:pt x="3546892" y="84513"/>
                  <a:pt x="3546892" y="188765"/>
                </a:cubicBezTo>
                <a:lnTo>
                  <a:pt x="3546892" y="3586512"/>
                </a:lnTo>
                <a:cubicBezTo>
                  <a:pt x="3546892" y="3690764"/>
                  <a:pt x="3472295" y="3775276"/>
                  <a:pt x="3380275" y="3775276"/>
                </a:cubicBezTo>
                <a:lnTo>
                  <a:pt x="166617" y="3775276"/>
                </a:lnTo>
                <a:cubicBezTo>
                  <a:pt x="74597" y="3775276"/>
                  <a:pt x="0" y="3690764"/>
                  <a:pt x="0" y="3586512"/>
                </a:cubicBezTo>
                <a:lnTo>
                  <a:pt x="0" y="188765"/>
                </a:lnTo>
                <a:cubicBezTo>
                  <a:pt x="0" y="84513"/>
                  <a:pt x="74597" y="1"/>
                  <a:pt x="166617" y="1"/>
                </a:cubicBezTo>
                <a:lnTo>
                  <a:pt x="3380275" y="1"/>
                </a:lnTo>
                <a:close/>
              </a:path>
            </a:pathLst>
          </a:custGeom>
          <a:solidFill>
            <a:srgbClr val="92DAD7"/>
          </a:solidFill>
        </p:spPr>
        <p:style>
          <a:lnRef idx="3">
            <a:schemeClr val="lt1">
              <a:hueOff val="0"/>
              <a:satOff val="0"/>
              <a:lumOff val="0"/>
              <a:alphaOff val="0"/>
            </a:schemeClr>
          </a:lnRef>
          <a:fillRef idx="1">
            <a:schemeClr val="accent5">
              <a:hueOff val="-3379271"/>
              <a:satOff val="-8710"/>
              <a:lumOff val="-5883"/>
              <a:alphaOff val="0"/>
            </a:schemeClr>
          </a:fillRef>
          <a:effectRef idx="1">
            <a:schemeClr val="accent5">
              <a:hueOff val="-3379271"/>
              <a:satOff val="-8710"/>
              <a:lumOff val="-5883"/>
              <a:alphaOff val="0"/>
            </a:schemeClr>
          </a:effectRef>
          <a:fontRef idx="minor">
            <a:schemeClr val="lt1"/>
          </a:fontRef>
        </p:style>
        <p:txBody>
          <a:bodyPr spcFirstLastPara="0" vert="horz" wrap="square" lIns="679550" tIns="137160" rIns="177800" bIns="2837514" numCol="1" spcCol="1270" anchor="t" anchorCtr="0">
            <a:noAutofit/>
          </a:bodyPr>
          <a:lstStyle/>
          <a:p>
            <a:pPr marL="0" lvl="0" indent="0" algn="r" defTabSz="1778000">
              <a:lnSpc>
                <a:spcPct val="90000"/>
              </a:lnSpc>
              <a:spcBef>
                <a:spcPct val="0"/>
              </a:spcBef>
              <a:spcAft>
                <a:spcPct val="35000"/>
              </a:spcAft>
              <a:buNone/>
            </a:pPr>
            <a:endParaRPr lang="en-IL" sz="4000" kern="1200"/>
          </a:p>
        </p:txBody>
      </p:sp>
      <p:sp>
        <p:nvSpPr>
          <p:cNvPr id="17" name="Flowchart: Extract 16">
            <a:extLst>
              <a:ext uri="{FF2B5EF4-FFF2-40B4-BE49-F238E27FC236}">
                <a16:creationId xmlns:a16="http://schemas.microsoft.com/office/drawing/2014/main" id="{92584D63-F108-4BC9-9213-444A14581476}"/>
              </a:ext>
            </a:extLst>
          </p:cNvPr>
          <p:cNvSpPr/>
          <p:nvPr/>
        </p:nvSpPr>
        <p:spPr>
          <a:xfrm rot="5400000">
            <a:off x="3953188" y="5388147"/>
            <a:ext cx="555165" cy="578659"/>
          </a:xfrm>
          <a:prstGeom prst="flowChartExtract">
            <a:avLst/>
          </a:pr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41DB65D5-5512-4457-A032-01791454E378}"/>
              </a:ext>
            </a:extLst>
          </p:cNvPr>
          <p:cNvSpPr/>
          <p:nvPr/>
        </p:nvSpPr>
        <p:spPr>
          <a:xfrm>
            <a:off x="4983029" y="2439011"/>
            <a:ext cx="2874012" cy="3775277"/>
          </a:xfrm>
          <a:custGeom>
            <a:avLst/>
            <a:gdLst>
              <a:gd name="connsiteX0" fmla="*/ 0 w 2642434"/>
              <a:gd name="connsiteY0" fmla="*/ 0 h 3775277"/>
              <a:gd name="connsiteX1" fmla="*/ 2642434 w 2642434"/>
              <a:gd name="connsiteY1" fmla="*/ 0 h 3775277"/>
              <a:gd name="connsiteX2" fmla="*/ 2642434 w 2642434"/>
              <a:gd name="connsiteY2" fmla="*/ 3775277 h 3775277"/>
              <a:gd name="connsiteX3" fmla="*/ 0 w 2642434"/>
              <a:gd name="connsiteY3" fmla="*/ 3775277 h 3775277"/>
              <a:gd name="connsiteX4" fmla="*/ 0 w 2642434"/>
              <a:gd name="connsiteY4" fmla="*/ 0 h 377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434" h="3775277">
                <a:moveTo>
                  <a:pt x="0" y="0"/>
                </a:moveTo>
                <a:lnTo>
                  <a:pt x="2642434" y="0"/>
                </a:lnTo>
                <a:lnTo>
                  <a:pt x="2642434" y="3775277"/>
                </a:lnTo>
                <a:lnTo>
                  <a:pt x="0" y="3775277"/>
                </a:lnTo>
                <a:lnTo>
                  <a:pt x="0" y="0"/>
                </a:lnTo>
                <a:close/>
              </a:path>
            </a:pathLst>
          </a:custGeom>
          <a:noFill/>
          <a:ln>
            <a:noFill/>
          </a:ln>
          <a:sp3d/>
        </p:spPr>
        <p:style>
          <a:lnRef idx="3">
            <a:scrgbClr r="0" g="0" b="0"/>
          </a:lnRef>
          <a:fillRef idx="1">
            <a:scrgbClr r="0" g="0" b="0"/>
          </a:fillRef>
          <a:effectRef idx="1">
            <a:schemeClr val="accent5">
              <a:hueOff val="-3379271"/>
              <a:satOff val="-8710"/>
              <a:lumOff val="-5883"/>
              <a:alphaOff val="0"/>
            </a:schemeClr>
          </a:effectRef>
          <a:fontRef idx="minor">
            <a:schemeClr val="lt1"/>
          </a:fontRef>
        </p:style>
        <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IL" sz="6500" kern="1200"/>
          </a:p>
        </p:txBody>
      </p:sp>
      <p:sp>
        <p:nvSpPr>
          <p:cNvPr id="19" name="Freeform: Shape 18">
            <a:extLst>
              <a:ext uri="{FF2B5EF4-FFF2-40B4-BE49-F238E27FC236}">
                <a16:creationId xmlns:a16="http://schemas.microsoft.com/office/drawing/2014/main" id="{1414E9E3-37B7-4F8C-BA07-B88B77E94985}"/>
              </a:ext>
            </a:extLst>
          </p:cNvPr>
          <p:cNvSpPr/>
          <p:nvPr/>
        </p:nvSpPr>
        <p:spPr>
          <a:xfrm rot="16200000">
            <a:off x="8245467" y="2397781"/>
            <a:ext cx="3775278" cy="3857737"/>
          </a:xfrm>
          <a:custGeom>
            <a:avLst/>
            <a:gdLst>
              <a:gd name="connsiteX0" fmla="*/ 0 w 3546892"/>
              <a:gd name="connsiteY0" fmla="*/ 177345 h 3775277"/>
              <a:gd name="connsiteX1" fmla="*/ 177345 w 3546892"/>
              <a:gd name="connsiteY1" fmla="*/ 0 h 3775277"/>
              <a:gd name="connsiteX2" fmla="*/ 3369547 w 3546892"/>
              <a:gd name="connsiteY2" fmla="*/ 0 h 3775277"/>
              <a:gd name="connsiteX3" fmla="*/ 3546892 w 3546892"/>
              <a:gd name="connsiteY3" fmla="*/ 177345 h 3775277"/>
              <a:gd name="connsiteX4" fmla="*/ 3546892 w 3546892"/>
              <a:gd name="connsiteY4" fmla="*/ 3597932 h 3775277"/>
              <a:gd name="connsiteX5" fmla="*/ 3369547 w 3546892"/>
              <a:gd name="connsiteY5" fmla="*/ 3775277 h 3775277"/>
              <a:gd name="connsiteX6" fmla="*/ 177345 w 3546892"/>
              <a:gd name="connsiteY6" fmla="*/ 3775277 h 3775277"/>
              <a:gd name="connsiteX7" fmla="*/ 0 w 3546892"/>
              <a:gd name="connsiteY7" fmla="*/ 3597932 h 3775277"/>
              <a:gd name="connsiteX8" fmla="*/ 0 w 3546892"/>
              <a:gd name="connsiteY8" fmla="*/ 177345 h 377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6892" h="3775277">
                <a:moveTo>
                  <a:pt x="3380275" y="1"/>
                </a:moveTo>
                <a:cubicBezTo>
                  <a:pt x="3472295" y="1"/>
                  <a:pt x="3546892" y="84513"/>
                  <a:pt x="3546892" y="188765"/>
                </a:cubicBezTo>
                <a:lnTo>
                  <a:pt x="3546892" y="3586512"/>
                </a:lnTo>
                <a:cubicBezTo>
                  <a:pt x="3546892" y="3690764"/>
                  <a:pt x="3472295" y="3775276"/>
                  <a:pt x="3380275" y="3775276"/>
                </a:cubicBezTo>
                <a:lnTo>
                  <a:pt x="166617" y="3775276"/>
                </a:lnTo>
                <a:cubicBezTo>
                  <a:pt x="74597" y="3775276"/>
                  <a:pt x="0" y="3690764"/>
                  <a:pt x="0" y="3586512"/>
                </a:cubicBezTo>
                <a:lnTo>
                  <a:pt x="0" y="188765"/>
                </a:lnTo>
                <a:cubicBezTo>
                  <a:pt x="0" y="84513"/>
                  <a:pt x="74597" y="1"/>
                  <a:pt x="166617" y="1"/>
                </a:cubicBezTo>
                <a:lnTo>
                  <a:pt x="3380275" y="1"/>
                </a:lnTo>
                <a:close/>
              </a:path>
            </a:pathLst>
          </a:custGeom>
          <a:solidFill>
            <a:srgbClr val="E6F6F5"/>
          </a:solidFill>
        </p:spPr>
        <p:style>
          <a:lnRef idx="3">
            <a:schemeClr val="lt1">
              <a:hueOff val="0"/>
              <a:satOff val="0"/>
              <a:lumOff val="0"/>
              <a:alphaOff val="0"/>
            </a:schemeClr>
          </a:lnRef>
          <a:fillRef idx="1">
            <a:schemeClr val="accent5">
              <a:hueOff val="-6758543"/>
              <a:satOff val="-17419"/>
              <a:lumOff val="-11765"/>
              <a:alphaOff val="0"/>
            </a:schemeClr>
          </a:fillRef>
          <a:effectRef idx="1">
            <a:schemeClr val="accent5">
              <a:hueOff val="-6758543"/>
              <a:satOff val="-17419"/>
              <a:lumOff val="-11765"/>
              <a:alphaOff val="0"/>
            </a:schemeClr>
          </a:effectRef>
          <a:fontRef idx="minor">
            <a:schemeClr val="lt1"/>
          </a:fontRef>
        </p:style>
        <p:txBody>
          <a:bodyPr spcFirstLastPara="0" vert="horz" wrap="square" lIns="679550" tIns="137160" rIns="177800" bIns="2837514" numCol="1" spcCol="1270" anchor="t" anchorCtr="0">
            <a:noAutofit/>
          </a:bodyPr>
          <a:lstStyle/>
          <a:p>
            <a:pPr marL="0" lvl="0" indent="0" algn="r" defTabSz="1778000">
              <a:lnSpc>
                <a:spcPct val="90000"/>
              </a:lnSpc>
              <a:spcBef>
                <a:spcPct val="0"/>
              </a:spcBef>
              <a:spcAft>
                <a:spcPct val="35000"/>
              </a:spcAft>
              <a:buNone/>
            </a:pPr>
            <a:endParaRPr lang="en-IL" sz="4000" kern="1200"/>
          </a:p>
        </p:txBody>
      </p:sp>
      <p:sp>
        <p:nvSpPr>
          <p:cNvPr id="20" name="Flowchart: Extract 19">
            <a:extLst>
              <a:ext uri="{FF2B5EF4-FFF2-40B4-BE49-F238E27FC236}">
                <a16:creationId xmlns:a16="http://schemas.microsoft.com/office/drawing/2014/main" id="{F490401E-FC68-4F52-9F1F-C7CCD3B1F8F5}"/>
              </a:ext>
            </a:extLst>
          </p:cNvPr>
          <p:cNvSpPr/>
          <p:nvPr/>
        </p:nvSpPr>
        <p:spPr>
          <a:xfrm rot="5400000">
            <a:off x="7945945" y="5388147"/>
            <a:ext cx="555165" cy="578659"/>
          </a:xfrm>
          <a:prstGeom prst="flowChartExtract">
            <a:avLst/>
          </a:prstGeom>
        </p:spPr>
        <p:style>
          <a:lnRef idx="2">
            <a:schemeClr val="accent5">
              <a:hueOff val="-6758543"/>
              <a:satOff val="-17419"/>
              <a:lumOff val="-1176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224EA27F-7A4D-45C3-A58B-C456B88513B6}"/>
              </a:ext>
            </a:extLst>
          </p:cNvPr>
          <p:cNvSpPr/>
          <p:nvPr/>
        </p:nvSpPr>
        <p:spPr>
          <a:xfrm>
            <a:off x="8975786" y="2439011"/>
            <a:ext cx="2874012" cy="3775277"/>
          </a:xfrm>
          <a:custGeom>
            <a:avLst/>
            <a:gdLst>
              <a:gd name="connsiteX0" fmla="*/ 0 w 2642434"/>
              <a:gd name="connsiteY0" fmla="*/ 0 h 3775277"/>
              <a:gd name="connsiteX1" fmla="*/ 2642434 w 2642434"/>
              <a:gd name="connsiteY1" fmla="*/ 0 h 3775277"/>
              <a:gd name="connsiteX2" fmla="*/ 2642434 w 2642434"/>
              <a:gd name="connsiteY2" fmla="*/ 3775277 h 3775277"/>
              <a:gd name="connsiteX3" fmla="*/ 0 w 2642434"/>
              <a:gd name="connsiteY3" fmla="*/ 3775277 h 3775277"/>
              <a:gd name="connsiteX4" fmla="*/ 0 w 2642434"/>
              <a:gd name="connsiteY4" fmla="*/ 0 h 377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434" h="3775277">
                <a:moveTo>
                  <a:pt x="0" y="0"/>
                </a:moveTo>
                <a:lnTo>
                  <a:pt x="2642434" y="0"/>
                </a:lnTo>
                <a:lnTo>
                  <a:pt x="2642434" y="3775277"/>
                </a:lnTo>
                <a:lnTo>
                  <a:pt x="0" y="3775277"/>
                </a:lnTo>
                <a:lnTo>
                  <a:pt x="0" y="0"/>
                </a:lnTo>
                <a:close/>
              </a:path>
            </a:pathLst>
          </a:custGeom>
          <a:noFill/>
          <a:ln>
            <a:noFill/>
          </a:ln>
          <a:sp3d/>
        </p:spPr>
        <p:style>
          <a:lnRef idx="3">
            <a:scrgbClr r="0" g="0" b="0"/>
          </a:lnRef>
          <a:fillRef idx="1">
            <a:scrgbClr r="0" g="0" b="0"/>
          </a:fillRef>
          <a:effectRef idx="1">
            <a:schemeClr val="accent5">
              <a:hueOff val="-6758543"/>
              <a:satOff val="-17419"/>
              <a:lumOff val="-11765"/>
              <a:alphaOff val="0"/>
            </a:schemeClr>
          </a:effectRef>
          <a:fontRef idx="minor">
            <a:schemeClr val="lt1"/>
          </a:fontRef>
        </p:style>
        <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IL" sz="6500" kern="1200"/>
          </a:p>
        </p:txBody>
      </p:sp>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Data Understanding</a:t>
            </a: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F6CA91E7-46F5-4194-AF01-4A686E46032D}"/>
              </a:ext>
            </a:extLst>
          </p:cNvPr>
          <p:cNvPicPr>
            <a:picLocks noChangeAspect="1"/>
          </p:cNvPicPr>
          <p:nvPr/>
        </p:nvPicPr>
        <p:blipFill>
          <a:blip r:embed="rId4"/>
          <a:stretch>
            <a:fillRect/>
          </a:stretch>
        </p:blipFill>
        <p:spPr>
          <a:xfrm>
            <a:off x="218726" y="176669"/>
            <a:ext cx="581025" cy="542925"/>
          </a:xfrm>
          <a:prstGeom prst="rect">
            <a:avLst/>
          </a:prstGeom>
        </p:spPr>
      </p:pic>
      <p:sp>
        <p:nvSpPr>
          <p:cNvPr id="6" name="Slide Number Placeholder 5">
            <a:extLst>
              <a:ext uri="{FF2B5EF4-FFF2-40B4-BE49-F238E27FC236}">
                <a16:creationId xmlns:a16="http://schemas.microsoft.com/office/drawing/2014/main" id="{E5DBFEA4-71BC-4A85-9BB8-8004B6368582}"/>
              </a:ext>
            </a:extLst>
          </p:cNvPr>
          <p:cNvSpPr>
            <a:spLocks noGrp="1"/>
          </p:cNvSpPr>
          <p:nvPr>
            <p:ph type="sldNum" sz="quarter" idx="12"/>
          </p:nvPr>
        </p:nvSpPr>
        <p:spPr>
          <a:xfrm>
            <a:off x="11259086" y="6483119"/>
            <a:ext cx="932914" cy="365125"/>
          </a:xfrm>
        </p:spPr>
        <p:txBody>
          <a:bodyPr/>
          <a:lstStyle/>
          <a:p>
            <a:fld id="{8A8D161C-3EB9-424C-88A0-BF37BCD46FDB}" type="slidenum">
              <a:rPr lang="en-IL" smtClean="0"/>
              <a:t>6</a:t>
            </a:fld>
            <a:endParaRPr lang="en-IL"/>
          </a:p>
        </p:txBody>
      </p:sp>
      <p:sp>
        <p:nvSpPr>
          <p:cNvPr id="7" name="Rectangle 6">
            <a:extLst>
              <a:ext uri="{FF2B5EF4-FFF2-40B4-BE49-F238E27FC236}">
                <a16:creationId xmlns:a16="http://schemas.microsoft.com/office/drawing/2014/main" id="{072C67B0-0B6D-423A-917A-12F439A300FB}"/>
              </a:ext>
            </a:extLst>
          </p:cNvPr>
          <p:cNvSpPr/>
          <p:nvPr/>
        </p:nvSpPr>
        <p:spPr>
          <a:xfrm>
            <a:off x="218725" y="1054041"/>
            <a:ext cx="11843249" cy="954107"/>
          </a:xfrm>
          <a:prstGeom prst="rect">
            <a:avLst/>
          </a:prstGeom>
        </p:spPr>
        <p:txBody>
          <a:bodyPr wrap="square">
            <a:spAutoFit/>
          </a:bodyPr>
          <a:lstStyle/>
          <a:p>
            <a:pPr marL="457200" indent="-457200">
              <a:buFont typeface="Arial" panose="020B0604020202020204" pitchFamily="34" charset="0"/>
              <a:buChar char="•"/>
            </a:pPr>
            <a:r>
              <a:rPr lang="en-IL" sz="2800" dirty="0"/>
              <a:t>Cohn-</a:t>
            </a:r>
            <a:r>
              <a:rPr lang="en-IL" sz="2800" dirty="0" err="1"/>
              <a:t>Kanade</a:t>
            </a:r>
            <a:r>
              <a:rPr lang="en-IL" sz="2800" dirty="0"/>
              <a:t> (CK) database</a:t>
            </a:r>
            <a:endParaRPr lang="en-US" sz="2800" dirty="0"/>
          </a:p>
          <a:p>
            <a:pPr marL="457200" indent="-457200">
              <a:buFont typeface="Arial" panose="020B0604020202020204" pitchFamily="34" charset="0"/>
              <a:buChar char="•"/>
            </a:pPr>
            <a:r>
              <a:rPr lang="en-US" sz="2800" b="1" dirty="0"/>
              <a:t>117</a:t>
            </a:r>
            <a:r>
              <a:rPr lang="en-US" sz="2800" dirty="0"/>
              <a:t> subjects, </a:t>
            </a:r>
            <a:r>
              <a:rPr lang="en-US" sz="2800" b="1" dirty="0"/>
              <a:t>7</a:t>
            </a:r>
            <a:r>
              <a:rPr lang="en-US" sz="2800" dirty="0"/>
              <a:t> emotions, </a:t>
            </a:r>
            <a:r>
              <a:rPr lang="en-US" sz="2800" b="1" dirty="0"/>
              <a:t>317</a:t>
            </a:r>
            <a:r>
              <a:rPr lang="en-US" sz="2800" dirty="0"/>
              <a:t> short movies, </a:t>
            </a:r>
            <a:r>
              <a:rPr lang="en-US" sz="2800" b="1" dirty="0"/>
              <a:t>5172</a:t>
            </a:r>
            <a:r>
              <a:rPr lang="en-US" sz="2800" dirty="0"/>
              <a:t> frames</a:t>
            </a:r>
          </a:p>
        </p:txBody>
      </p:sp>
      <p:pic>
        <p:nvPicPr>
          <p:cNvPr id="7170" name="Picture 2" descr="Affectiva Enters Gaming Market with Emotion AI Technology - Gaming Cypher">
            <a:extLst>
              <a:ext uri="{FF2B5EF4-FFF2-40B4-BE49-F238E27FC236}">
                <a16:creationId xmlns:a16="http://schemas.microsoft.com/office/drawing/2014/main" id="{08C160E1-3EE2-4FDA-96BD-F12081C76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833" y="3591323"/>
            <a:ext cx="3128633" cy="1470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video-to-gif output image]">
            <a:extLst>
              <a:ext uri="{FF2B5EF4-FFF2-40B4-BE49-F238E27FC236}">
                <a16:creationId xmlns:a16="http://schemas.microsoft.com/office/drawing/2014/main" id="{FB69E309-2DE6-4B33-BE58-A1A6A3F5EC3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3489" y="3104535"/>
            <a:ext cx="3195063" cy="2444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1F8645C3-9272-4BE5-937B-6A0EAC924402}"/>
              </a:ext>
            </a:extLst>
          </p:cNvPr>
          <p:cNvPicPr>
            <a:picLocks noChangeAspect="1"/>
          </p:cNvPicPr>
          <p:nvPr/>
        </p:nvPicPr>
        <p:blipFill rotWithShape="1">
          <a:blip r:embed="rId7"/>
          <a:srcRect r="69856" b="18201"/>
          <a:stretch/>
        </p:blipFill>
        <p:spPr>
          <a:xfrm>
            <a:off x="8552613" y="2641116"/>
            <a:ext cx="3388034" cy="3451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192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7170"/>
                                        </p:tgtEl>
                                        <p:attrNameLst>
                                          <p:attrName>style.visibility</p:attrName>
                                        </p:attrNameLst>
                                      </p:cBhvr>
                                      <p:to>
                                        <p:strVal val="visible"/>
                                      </p:to>
                                    </p:set>
                                    <p:animEffect transition="in" filter="fade">
                                      <p:cBhvr>
                                        <p:cTn id="21" dur="500"/>
                                        <p:tgtEl>
                                          <p:spTgt spid="717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video-to-gif output image]">
            <a:extLst>
              <a:ext uri="{FF2B5EF4-FFF2-40B4-BE49-F238E27FC236}">
                <a16:creationId xmlns:a16="http://schemas.microsoft.com/office/drawing/2014/main" id="{5C56E8C7-6B8F-4C6C-8702-EBADAC8B834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34582" y="1021792"/>
            <a:ext cx="6293353" cy="48144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EB6238D-F7D9-4102-AB74-6539FBF2B4E7}"/>
              </a:ext>
            </a:extLst>
          </p:cNvPr>
          <p:cNvPicPr>
            <a:picLocks noChangeAspect="1"/>
          </p:cNvPicPr>
          <p:nvPr/>
        </p:nvPicPr>
        <p:blipFill>
          <a:blip r:embed="rId4"/>
          <a:stretch>
            <a:fillRect/>
          </a:stretch>
        </p:blipFill>
        <p:spPr>
          <a:xfrm>
            <a:off x="3998948" y="1001914"/>
            <a:ext cx="6338926" cy="4868754"/>
          </a:xfrm>
          <a:prstGeom prst="rect">
            <a:avLst/>
          </a:prstGeom>
        </p:spPr>
      </p:pic>
      <p:sp>
        <p:nvSpPr>
          <p:cNvPr id="2" name="Slide Number Placeholder 1">
            <a:extLst>
              <a:ext uri="{FF2B5EF4-FFF2-40B4-BE49-F238E27FC236}">
                <a16:creationId xmlns:a16="http://schemas.microsoft.com/office/drawing/2014/main" id="{C50F29F8-E571-456B-91F3-678ECE62466F}"/>
              </a:ext>
            </a:extLst>
          </p:cNvPr>
          <p:cNvSpPr>
            <a:spLocks noGrp="1"/>
          </p:cNvSpPr>
          <p:nvPr>
            <p:ph type="sldNum" sz="quarter" idx="12"/>
          </p:nvPr>
        </p:nvSpPr>
        <p:spPr>
          <a:xfrm>
            <a:off x="11696669" y="6480283"/>
            <a:ext cx="495330" cy="365125"/>
          </a:xfrm>
        </p:spPr>
        <p:txBody>
          <a:bodyPr/>
          <a:lstStyle/>
          <a:p>
            <a:fld id="{8A8D161C-3EB9-424C-88A0-BF37BCD46FDB}" type="slidenum">
              <a:rPr lang="en-IL" smtClean="0"/>
              <a:t>7</a:t>
            </a:fld>
            <a:endParaRPr lang="en-IL" dirty="0"/>
          </a:p>
        </p:txBody>
      </p:sp>
      <p:graphicFrame>
        <p:nvGraphicFramePr>
          <p:cNvPr id="5" name="Table 4">
            <a:extLst>
              <a:ext uri="{FF2B5EF4-FFF2-40B4-BE49-F238E27FC236}">
                <a16:creationId xmlns:a16="http://schemas.microsoft.com/office/drawing/2014/main" id="{329508EC-45EE-4CAD-A301-E83C52796BDD}"/>
              </a:ext>
            </a:extLst>
          </p:cNvPr>
          <p:cNvGraphicFramePr>
            <a:graphicFrameLocks noGrp="1"/>
          </p:cNvGraphicFramePr>
          <p:nvPr>
            <p:extLst>
              <p:ext uri="{D42A27DB-BD31-4B8C-83A1-F6EECF244321}">
                <p14:modId xmlns:p14="http://schemas.microsoft.com/office/powerpoint/2010/main" val="3695794151"/>
              </p:ext>
            </p:extLst>
          </p:nvPr>
        </p:nvGraphicFramePr>
        <p:xfrm>
          <a:off x="1002384" y="491252"/>
          <a:ext cx="2529602" cy="5806440"/>
        </p:xfrm>
        <a:graphic>
          <a:graphicData uri="http://schemas.openxmlformats.org/drawingml/2006/table">
            <a:tbl>
              <a:tblPr>
                <a:tableStyleId>{2D5ABB26-0587-4C30-8999-92F81FD0307C}</a:tableStyleId>
              </a:tblPr>
              <a:tblGrid>
                <a:gridCol w="2529602">
                  <a:extLst>
                    <a:ext uri="{9D8B030D-6E8A-4147-A177-3AD203B41FA5}">
                      <a16:colId xmlns:a16="http://schemas.microsoft.com/office/drawing/2014/main" val="4062981160"/>
                    </a:ext>
                  </a:extLst>
                </a:gridCol>
              </a:tblGrid>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Brow Furrow</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43868396"/>
                  </a:ext>
                </a:extLst>
              </a:tr>
              <a:tr h="379077">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Brow Raise</a:t>
                      </a: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Eye Closure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Eye Widen</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Inner Brow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Lid Tighten</a:t>
                      </a: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200" u="none" strike="noStrike" kern="1200" dirty="0">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Nose Wrinkle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45775200"/>
                  </a:ext>
                </a:extLst>
              </a:tr>
              <a:tr h="3810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Corner Depressor</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016889791"/>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Upper Lip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018108774"/>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Suck</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4205149415"/>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Press</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849543307"/>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Mouth Open</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4145215520"/>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Chin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506883872"/>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Smirk</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1209801287"/>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Pucker</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1921893909"/>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Cheek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463501196"/>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err="1">
                          <a:effectLst/>
                          <a:latin typeface="Intel Clear" panose="020B0604020203020204" pitchFamily="34" charset="0"/>
                          <a:ea typeface="Intel Clear" panose="020B0604020203020204" pitchFamily="34" charset="0"/>
                          <a:cs typeface="Intel Clear" panose="020B0604020203020204" pitchFamily="34" charset="0"/>
                        </a:rPr>
                        <a:t>Dimpler</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927981940"/>
                  </a:ext>
                </a:extLst>
              </a:tr>
              <a:tr h="219517">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Stretch</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545692774"/>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Jaw Drop</a:t>
                      </a:r>
                      <a:endParaRPr lang="he-IL" sz="1600" u="none" strike="noStrike" kern="1200" dirty="0">
                        <a:effectLst/>
                        <a:latin typeface="Intel Clear" panose="020B0604020203020204" pitchFamily="34" charset="0"/>
                        <a:ea typeface="Intel Clear" panose="020B0604020203020204" pitchFamily="34" charset="0"/>
                      </a:endParaRPr>
                    </a:p>
                    <a:p>
                      <a:pPr marL="342900" indent="-342900" algn="l" defTabSz="914400" rtl="0" eaLnBrk="1" fontAlgn="b" latinLnBrk="0" hangingPunct="1">
                        <a:buFont typeface="Arial" panose="020B0604020202020204" pitchFamily="34" charset="0"/>
                        <a:buChar char="•"/>
                      </a:pPr>
                      <a:endParaRPr lang="en-US" sz="8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407427637"/>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Pitch</a:t>
                      </a:r>
                    </a:p>
                  </a:txBody>
                  <a:tcPr marL="9525" marR="9525" marT="9525" marB="0" anchor="b"/>
                </a:tc>
                <a:extLst>
                  <a:ext uri="{0D108BD9-81ED-4DB2-BD59-A6C34878D82A}">
                    <a16:rowId xmlns:a16="http://schemas.microsoft.com/office/drawing/2014/main" val="68850816"/>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Yaw</a:t>
                      </a:r>
                    </a:p>
                  </a:txBody>
                  <a:tcPr marL="9525" marR="9525" marT="9525" marB="0" anchor="b"/>
                </a:tc>
                <a:extLst>
                  <a:ext uri="{0D108BD9-81ED-4DB2-BD59-A6C34878D82A}">
                    <a16:rowId xmlns:a16="http://schemas.microsoft.com/office/drawing/2014/main" val="3278852982"/>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Roll</a:t>
                      </a:r>
                    </a:p>
                  </a:txBody>
                  <a:tcPr marL="9525" marR="9525" marT="9525" marB="0" anchor="b"/>
                </a:tc>
                <a:extLst>
                  <a:ext uri="{0D108BD9-81ED-4DB2-BD59-A6C34878D82A}">
                    <a16:rowId xmlns:a16="http://schemas.microsoft.com/office/drawing/2014/main" val="556805088"/>
                  </a:ext>
                </a:extLst>
              </a:tr>
            </a:tbl>
          </a:graphicData>
        </a:graphic>
      </p:graphicFrame>
      <p:sp>
        <p:nvSpPr>
          <p:cNvPr id="4" name="Rectangle 3">
            <a:extLst>
              <a:ext uri="{FF2B5EF4-FFF2-40B4-BE49-F238E27FC236}">
                <a16:creationId xmlns:a16="http://schemas.microsoft.com/office/drawing/2014/main" id="{BF0287E0-E8BE-4097-89B7-A4FC76DF5257}"/>
              </a:ext>
            </a:extLst>
          </p:cNvPr>
          <p:cNvSpPr/>
          <p:nvPr/>
        </p:nvSpPr>
        <p:spPr>
          <a:xfrm>
            <a:off x="1002384" y="0"/>
            <a:ext cx="1618841" cy="461665"/>
          </a:xfrm>
          <a:prstGeom prst="rect">
            <a:avLst/>
          </a:prstGeom>
        </p:spPr>
        <p:txBody>
          <a:bodyPr wrap="none">
            <a:spAutoFit/>
          </a:bodyPr>
          <a:lstStyle/>
          <a:p>
            <a:r>
              <a:rPr lang="en-US" sz="2400" b="1" u="sng" dirty="0">
                <a:ln w="0"/>
              </a:rPr>
              <a:t>22 features</a:t>
            </a:r>
          </a:p>
        </p:txBody>
      </p:sp>
      <p:sp>
        <p:nvSpPr>
          <p:cNvPr id="6" name="Rectangle: Rounded Corners 5">
            <a:extLst>
              <a:ext uri="{FF2B5EF4-FFF2-40B4-BE49-F238E27FC236}">
                <a16:creationId xmlns:a16="http://schemas.microsoft.com/office/drawing/2014/main" id="{67D3269A-FA4D-46DB-A995-7E6DEB1523A1}"/>
              </a:ext>
            </a:extLst>
          </p:cNvPr>
          <p:cNvSpPr/>
          <p:nvPr/>
        </p:nvSpPr>
        <p:spPr>
          <a:xfrm>
            <a:off x="5906258" y="2718300"/>
            <a:ext cx="2196548" cy="964096"/>
          </a:xfrm>
          <a:custGeom>
            <a:avLst/>
            <a:gdLst>
              <a:gd name="connsiteX0" fmla="*/ 0 w 2196548"/>
              <a:gd name="connsiteY0" fmla="*/ 160686 h 964096"/>
              <a:gd name="connsiteX1" fmla="*/ 160686 w 2196548"/>
              <a:gd name="connsiteY1" fmla="*/ 0 h 964096"/>
              <a:gd name="connsiteX2" fmla="*/ 804496 w 2196548"/>
              <a:gd name="connsiteY2" fmla="*/ 0 h 964096"/>
              <a:gd name="connsiteX3" fmla="*/ 1392052 w 2196548"/>
              <a:gd name="connsiteY3" fmla="*/ 0 h 964096"/>
              <a:gd name="connsiteX4" fmla="*/ 2035862 w 2196548"/>
              <a:gd name="connsiteY4" fmla="*/ 0 h 964096"/>
              <a:gd name="connsiteX5" fmla="*/ 2196548 w 2196548"/>
              <a:gd name="connsiteY5" fmla="*/ 160686 h 964096"/>
              <a:gd name="connsiteX6" fmla="*/ 2196548 w 2196548"/>
              <a:gd name="connsiteY6" fmla="*/ 803410 h 964096"/>
              <a:gd name="connsiteX7" fmla="*/ 2035862 w 2196548"/>
              <a:gd name="connsiteY7" fmla="*/ 964096 h 964096"/>
              <a:gd name="connsiteX8" fmla="*/ 1410803 w 2196548"/>
              <a:gd name="connsiteY8" fmla="*/ 964096 h 964096"/>
              <a:gd name="connsiteX9" fmla="*/ 823248 w 2196548"/>
              <a:gd name="connsiteY9" fmla="*/ 964096 h 964096"/>
              <a:gd name="connsiteX10" fmla="*/ 160686 w 2196548"/>
              <a:gd name="connsiteY10" fmla="*/ 964096 h 964096"/>
              <a:gd name="connsiteX11" fmla="*/ 0 w 2196548"/>
              <a:gd name="connsiteY11" fmla="*/ 803410 h 964096"/>
              <a:gd name="connsiteX12" fmla="*/ 0 w 2196548"/>
              <a:gd name="connsiteY12" fmla="*/ 160686 h 9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548" h="964096" extrusionOk="0">
                <a:moveTo>
                  <a:pt x="0" y="160686"/>
                </a:moveTo>
                <a:cubicBezTo>
                  <a:pt x="2976" y="71208"/>
                  <a:pt x="84631" y="9725"/>
                  <a:pt x="160686" y="0"/>
                </a:cubicBezTo>
                <a:cubicBezTo>
                  <a:pt x="362724" y="18012"/>
                  <a:pt x="554547" y="20099"/>
                  <a:pt x="804496" y="0"/>
                </a:cubicBezTo>
                <a:cubicBezTo>
                  <a:pt x="1054445" y="-20099"/>
                  <a:pt x="1200973" y="-28608"/>
                  <a:pt x="1392052" y="0"/>
                </a:cubicBezTo>
                <a:cubicBezTo>
                  <a:pt x="1583131" y="28608"/>
                  <a:pt x="1836420" y="-21321"/>
                  <a:pt x="2035862" y="0"/>
                </a:cubicBezTo>
                <a:cubicBezTo>
                  <a:pt x="2111869" y="11825"/>
                  <a:pt x="2178210" y="73550"/>
                  <a:pt x="2196548" y="160686"/>
                </a:cubicBezTo>
                <a:cubicBezTo>
                  <a:pt x="2204003" y="476487"/>
                  <a:pt x="2195292" y="546609"/>
                  <a:pt x="2196548" y="803410"/>
                </a:cubicBezTo>
                <a:cubicBezTo>
                  <a:pt x="2199002" y="892837"/>
                  <a:pt x="2114617" y="961969"/>
                  <a:pt x="2035862" y="964096"/>
                </a:cubicBezTo>
                <a:cubicBezTo>
                  <a:pt x="1774676" y="951456"/>
                  <a:pt x="1684624" y="949066"/>
                  <a:pt x="1410803" y="964096"/>
                </a:cubicBezTo>
                <a:cubicBezTo>
                  <a:pt x="1136982" y="979126"/>
                  <a:pt x="1094466" y="942975"/>
                  <a:pt x="823248" y="964096"/>
                </a:cubicBezTo>
                <a:cubicBezTo>
                  <a:pt x="552030" y="985217"/>
                  <a:pt x="432462" y="938696"/>
                  <a:pt x="160686" y="964096"/>
                </a:cubicBezTo>
                <a:cubicBezTo>
                  <a:pt x="78354" y="961514"/>
                  <a:pt x="-10930" y="884188"/>
                  <a:pt x="0" y="803410"/>
                </a:cubicBezTo>
                <a:cubicBezTo>
                  <a:pt x="20159" y="486558"/>
                  <a:pt x="3980" y="404916"/>
                  <a:pt x="0" y="160686"/>
                </a:cubicBezTo>
                <a:close/>
              </a:path>
            </a:pathLst>
          </a:custGeom>
          <a:noFill/>
          <a:ln w="19050">
            <a:solidFill>
              <a:srgbClr val="01A89E"/>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72C28425-AE85-427A-A905-6FC12832D177}"/>
              </a:ext>
            </a:extLst>
          </p:cNvPr>
          <p:cNvSpPr/>
          <p:nvPr/>
        </p:nvSpPr>
        <p:spPr>
          <a:xfrm>
            <a:off x="1" y="-11152"/>
            <a:ext cx="447040" cy="6869149"/>
          </a:xfrm>
          <a:prstGeom prst="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2C8920CA-6615-4799-BDC9-4E4844BA7548}"/>
              </a:ext>
            </a:extLst>
          </p:cNvPr>
          <p:cNvSpPr/>
          <p:nvPr/>
        </p:nvSpPr>
        <p:spPr>
          <a:xfrm>
            <a:off x="893282" y="491252"/>
            <a:ext cx="2196548" cy="1467908"/>
          </a:xfrm>
          <a:custGeom>
            <a:avLst/>
            <a:gdLst>
              <a:gd name="connsiteX0" fmla="*/ 0 w 2196548"/>
              <a:gd name="connsiteY0" fmla="*/ 244656 h 1467908"/>
              <a:gd name="connsiteX1" fmla="*/ 244656 w 2196548"/>
              <a:gd name="connsiteY1" fmla="*/ 0 h 1467908"/>
              <a:gd name="connsiteX2" fmla="*/ 830807 w 2196548"/>
              <a:gd name="connsiteY2" fmla="*/ 0 h 1467908"/>
              <a:gd name="connsiteX3" fmla="*/ 1365741 w 2196548"/>
              <a:gd name="connsiteY3" fmla="*/ 0 h 1467908"/>
              <a:gd name="connsiteX4" fmla="*/ 1951892 w 2196548"/>
              <a:gd name="connsiteY4" fmla="*/ 0 h 1467908"/>
              <a:gd name="connsiteX5" fmla="*/ 2196548 w 2196548"/>
              <a:gd name="connsiteY5" fmla="*/ 244656 h 1467908"/>
              <a:gd name="connsiteX6" fmla="*/ 2196548 w 2196548"/>
              <a:gd name="connsiteY6" fmla="*/ 743740 h 1467908"/>
              <a:gd name="connsiteX7" fmla="*/ 2196548 w 2196548"/>
              <a:gd name="connsiteY7" fmla="*/ 1223252 h 1467908"/>
              <a:gd name="connsiteX8" fmla="*/ 1951892 w 2196548"/>
              <a:gd name="connsiteY8" fmla="*/ 1467908 h 1467908"/>
              <a:gd name="connsiteX9" fmla="*/ 1348669 w 2196548"/>
              <a:gd name="connsiteY9" fmla="*/ 1467908 h 1467908"/>
              <a:gd name="connsiteX10" fmla="*/ 745445 w 2196548"/>
              <a:gd name="connsiteY10" fmla="*/ 1467908 h 1467908"/>
              <a:gd name="connsiteX11" fmla="*/ 244656 w 2196548"/>
              <a:gd name="connsiteY11" fmla="*/ 1467908 h 1467908"/>
              <a:gd name="connsiteX12" fmla="*/ 0 w 2196548"/>
              <a:gd name="connsiteY12" fmla="*/ 1223252 h 1467908"/>
              <a:gd name="connsiteX13" fmla="*/ 0 w 2196548"/>
              <a:gd name="connsiteY13" fmla="*/ 753526 h 1467908"/>
              <a:gd name="connsiteX14" fmla="*/ 0 w 2196548"/>
              <a:gd name="connsiteY14" fmla="*/ 244656 h 146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6548" h="1467908" extrusionOk="0">
                <a:moveTo>
                  <a:pt x="0" y="244656"/>
                </a:moveTo>
                <a:cubicBezTo>
                  <a:pt x="18421" y="104994"/>
                  <a:pt x="125182" y="11992"/>
                  <a:pt x="244656" y="0"/>
                </a:cubicBezTo>
                <a:cubicBezTo>
                  <a:pt x="438664" y="24313"/>
                  <a:pt x="539412" y="-23619"/>
                  <a:pt x="830807" y="0"/>
                </a:cubicBezTo>
                <a:cubicBezTo>
                  <a:pt x="1122202" y="23619"/>
                  <a:pt x="1158170" y="-24081"/>
                  <a:pt x="1365741" y="0"/>
                </a:cubicBezTo>
                <a:cubicBezTo>
                  <a:pt x="1573312" y="24081"/>
                  <a:pt x="1730110" y="-9128"/>
                  <a:pt x="1951892" y="0"/>
                </a:cubicBezTo>
                <a:cubicBezTo>
                  <a:pt x="2064296" y="21089"/>
                  <a:pt x="2174059" y="111508"/>
                  <a:pt x="2196548" y="244656"/>
                </a:cubicBezTo>
                <a:cubicBezTo>
                  <a:pt x="2212703" y="432778"/>
                  <a:pt x="2177439" y="600114"/>
                  <a:pt x="2196548" y="743740"/>
                </a:cubicBezTo>
                <a:cubicBezTo>
                  <a:pt x="2215657" y="887366"/>
                  <a:pt x="2189642" y="1041116"/>
                  <a:pt x="2196548" y="1223252"/>
                </a:cubicBezTo>
                <a:cubicBezTo>
                  <a:pt x="2183309" y="1349210"/>
                  <a:pt x="2104351" y="1483251"/>
                  <a:pt x="1951892" y="1467908"/>
                </a:cubicBezTo>
                <a:cubicBezTo>
                  <a:pt x="1687795" y="1482498"/>
                  <a:pt x="1476543" y="1477830"/>
                  <a:pt x="1348669" y="1467908"/>
                </a:cubicBezTo>
                <a:cubicBezTo>
                  <a:pt x="1220795" y="1457986"/>
                  <a:pt x="1039761" y="1496295"/>
                  <a:pt x="745445" y="1467908"/>
                </a:cubicBezTo>
                <a:cubicBezTo>
                  <a:pt x="451129" y="1439521"/>
                  <a:pt x="493033" y="1457703"/>
                  <a:pt x="244656" y="1467908"/>
                </a:cubicBezTo>
                <a:cubicBezTo>
                  <a:pt x="112407" y="1477257"/>
                  <a:pt x="15411" y="1368529"/>
                  <a:pt x="0" y="1223252"/>
                </a:cubicBezTo>
                <a:cubicBezTo>
                  <a:pt x="19230" y="1021083"/>
                  <a:pt x="-8445" y="963849"/>
                  <a:pt x="0" y="753526"/>
                </a:cubicBezTo>
                <a:cubicBezTo>
                  <a:pt x="8445" y="543203"/>
                  <a:pt x="23325" y="388959"/>
                  <a:pt x="0" y="244656"/>
                </a:cubicBezTo>
                <a:close/>
              </a:path>
            </a:pathLst>
          </a:custGeom>
          <a:noFill/>
          <a:ln w="19050">
            <a:solidFill>
              <a:srgbClr val="01A89E"/>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Rounded Corners 9">
            <a:extLst>
              <a:ext uri="{FF2B5EF4-FFF2-40B4-BE49-F238E27FC236}">
                <a16:creationId xmlns:a16="http://schemas.microsoft.com/office/drawing/2014/main" id="{EFC5DCB4-2096-472C-99F4-ABE907FB5855}"/>
              </a:ext>
            </a:extLst>
          </p:cNvPr>
          <p:cNvSpPr/>
          <p:nvPr/>
        </p:nvSpPr>
        <p:spPr>
          <a:xfrm>
            <a:off x="843947" y="2413099"/>
            <a:ext cx="2642466" cy="3044636"/>
          </a:xfrm>
          <a:custGeom>
            <a:avLst/>
            <a:gdLst>
              <a:gd name="connsiteX0" fmla="*/ 0 w 2642466"/>
              <a:gd name="connsiteY0" fmla="*/ 251589 h 3044636"/>
              <a:gd name="connsiteX1" fmla="*/ 251589 w 2642466"/>
              <a:gd name="connsiteY1" fmla="*/ 0 h 3044636"/>
              <a:gd name="connsiteX2" fmla="*/ 807804 w 2642466"/>
              <a:gd name="connsiteY2" fmla="*/ 0 h 3044636"/>
              <a:gd name="connsiteX3" fmla="*/ 1299840 w 2642466"/>
              <a:gd name="connsiteY3" fmla="*/ 0 h 3044636"/>
              <a:gd name="connsiteX4" fmla="*/ 1877448 w 2642466"/>
              <a:gd name="connsiteY4" fmla="*/ 0 h 3044636"/>
              <a:gd name="connsiteX5" fmla="*/ 2390877 w 2642466"/>
              <a:gd name="connsiteY5" fmla="*/ 0 h 3044636"/>
              <a:gd name="connsiteX6" fmla="*/ 2642466 w 2642466"/>
              <a:gd name="connsiteY6" fmla="*/ 251589 h 3044636"/>
              <a:gd name="connsiteX7" fmla="*/ 2642466 w 2642466"/>
              <a:gd name="connsiteY7" fmla="*/ 861539 h 3044636"/>
              <a:gd name="connsiteX8" fmla="*/ 2642466 w 2642466"/>
              <a:gd name="connsiteY8" fmla="*/ 1446074 h 3044636"/>
              <a:gd name="connsiteX9" fmla="*/ 2642466 w 2642466"/>
              <a:gd name="connsiteY9" fmla="*/ 2106853 h 3044636"/>
              <a:gd name="connsiteX10" fmla="*/ 2642466 w 2642466"/>
              <a:gd name="connsiteY10" fmla="*/ 2793047 h 3044636"/>
              <a:gd name="connsiteX11" fmla="*/ 2390877 w 2642466"/>
              <a:gd name="connsiteY11" fmla="*/ 3044636 h 3044636"/>
              <a:gd name="connsiteX12" fmla="*/ 1898841 w 2642466"/>
              <a:gd name="connsiteY12" fmla="*/ 3044636 h 3044636"/>
              <a:gd name="connsiteX13" fmla="*/ 1385412 w 2642466"/>
              <a:gd name="connsiteY13" fmla="*/ 3044636 h 3044636"/>
              <a:gd name="connsiteX14" fmla="*/ 850590 w 2642466"/>
              <a:gd name="connsiteY14" fmla="*/ 3044636 h 3044636"/>
              <a:gd name="connsiteX15" fmla="*/ 251589 w 2642466"/>
              <a:gd name="connsiteY15" fmla="*/ 3044636 h 3044636"/>
              <a:gd name="connsiteX16" fmla="*/ 0 w 2642466"/>
              <a:gd name="connsiteY16" fmla="*/ 2793047 h 3044636"/>
              <a:gd name="connsiteX17" fmla="*/ 0 w 2642466"/>
              <a:gd name="connsiteY17" fmla="*/ 2183097 h 3044636"/>
              <a:gd name="connsiteX18" fmla="*/ 0 w 2642466"/>
              <a:gd name="connsiteY18" fmla="*/ 1496903 h 3044636"/>
              <a:gd name="connsiteX19" fmla="*/ 0 w 2642466"/>
              <a:gd name="connsiteY19" fmla="*/ 937783 h 3044636"/>
              <a:gd name="connsiteX20" fmla="*/ 0 w 2642466"/>
              <a:gd name="connsiteY20" fmla="*/ 251589 h 304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2466" h="3044636" extrusionOk="0">
                <a:moveTo>
                  <a:pt x="0" y="251589"/>
                </a:moveTo>
                <a:cubicBezTo>
                  <a:pt x="16481" y="108576"/>
                  <a:pt x="138093" y="19508"/>
                  <a:pt x="251589" y="0"/>
                </a:cubicBezTo>
                <a:cubicBezTo>
                  <a:pt x="383932" y="-10442"/>
                  <a:pt x="617511" y="10201"/>
                  <a:pt x="807804" y="0"/>
                </a:cubicBezTo>
                <a:cubicBezTo>
                  <a:pt x="998097" y="-10201"/>
                  <a:pt x="1112082" y="-8587"/>
                  <a:pt x="1299840" y="0"/>
                </a:cubicBezTo>
                <a:cubicBezTo>
                  <a:pt x="1487598" y="8587"/>
                  <a:pt x="1677777" y="10939"/>
                  <a:pt x="1877448" y="0"/>
                </a:cubicBezTo>
                <a:cubicBezTo>
                  <a:pt x="2077119" y="-10939"/>
                  <a:pt x="2176764" y="1644"/>
                  <a:pt x="2390877" y="0"/>
                </a:cubicBezTo>
                <a:cubicBezTo>
                  <a:pt x="2496324" y="-1480"/>
                  <a:pt x="2656438" y="94634"/>
                  <a:pt x="2642466" y="251589"/>
                </a:cubicBezTo>
                <a:cubicBezTo>
                  <a:pt x="2664722" y="406889"/>
                  <a:pt x="2627890" y="619886"/>
                  <a:pt x="2642466" y="861539"/>
                </a:cubicBezTo>
                <a:cubicBezTo>
                  <a:pt x="2657043" y="1103192"/>
                  <a:pt x="2643933" y="1174807"/>
                  <a:pt x="2642466" y="1446074"/>
                </a:cubicBezTo>
                <a:cubicBezTo>
                  <a:pt x="2640999" y="1717342"/>
                  <a:pt x="2647589" y="1844766"/>
                  <a:pt x="2642466" y="2106853"/>
                </a:cubicBezTo>
                <a:cubicBezTo>
                  <a:pt x="2637343" y="2368940"/>
                  <a:pt x="2651455" y="2495815"/>
                  <a:pt x="2642466" y="2793047"/>
                </a:cubicBezTo>
                <a:cubicBezTo>
                  <a:pt x="2625008" y="2937893"/>
                  <a:pt x="2517077" y="3053020"/>
                  <a:pt x="2390877" y="3044636"/>
                </a:cubicBezTo>
                <a:cubicBezTo>
                  <a:pt x="2266446" y="3055986"/>
                  <a:pt x="2020617" y="3050835"/>
                  <a:pt x="1898841" y="3044636"/>
                </a:cubicBezTo>
                <a:cubicBezTo>
                  <a:pt x="1777065" y="3038437"/>
                  <a:pt x="1499796" y="3052914"/>
                  <a:pt x="1385412" y="3044636"/>
                </a:cubicBezTo>
                <a:cubicBezTo>
                  <a:pt x="1271028" y="3036358"/>
                  <a:pt x="1065799" y="3023769"/>
                  <a:pt x="850590" y="3044636"/>
                </a:cubicBezTo>
                <a:cubicBezTo>
                  <a:pt x="635381" y="3065503"/>
                  <a:pt x="550641" y="3052030"/>
                  <a:pt x="251589" y="3044636"/>
                </a:cubicBezTo>
                <a:cubicBezTo>
                  <a:pt x="129165" y="3025289"/>
                  <a:pt x="17803" y="2902189"/>
                  <a:pt x="0" y="2793047"/>
                </a:cubicBezTo>
                <a:cubicBezTo>
                  <a:pt x="-11866" y="2616285"/>
                  <a:pt x="-9267" y="2462311"/>
                  <a:pt x="0" y="2183097"/>
                </a:cubicBezTo>
                <a:cubicBezTo>
                  <a:pt x="9267" y="1903883"/>
                  <a:pt x="15534" y="1699982"/>
                  <a:pt x="0" y="1496903"/>
                </a:cubicBezTo>
                <a:cubicBezTo>
                  <a:pt x="-15534" y="1293824"/>
                  <a:pt x="12806" y="1192586"/>
                  <a:pt x="0" y="937783"/>
                </a:cubicBezTo>
                <a:cubicBezTo>
                  <a:pt x="-12806" y="682980"/>
                  <a:pt x="-4579" y="547329"/>
                  <a:pt x="0" y="251589"/>
                </a:cubicBezTo>
                <a:close/>
              </a:path>
            </a:pathLst>
          </a:custGeom>
          <a:noFill/>
          <a:ln w="19050">
            <a:solidFill>
              <a:srgbClr val="7030A0"/>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Rounded Corners 10">
            <a:extLst>
              <a:ext uri="{FF2B5EF4-FFF2-40B4-BE49-F238E27FC236}">
                <a16:creationId xmlns:a16="http://schemas.microsoft.com/office/drawing/2014/main" id="{EBC639F6-651F-4D70-A55F-9A2133F83EA1}"/>
              </a:ext>
            </a:extLst>
          </p:cNvPr>
          <p:cNvSpPr/>
          <p:nvPr/>
        </p:nvSpPr>
        <p:spPr>
          <a:xfrm>
            <a:off x="5683299" y="4121144"/>
            <a:ext cx="2642466" cy="573329"/>
          </a:xfrm>
          <a:custGeom>
            <a:avLst/>
            <a:gdLst>
              <a:gd name="connsiteX0" fmla="*/ 0 w 2642466"/>
              <a:gd name="connsiteY0" fmla="*/ 54587 h 573329"/>
              <a:gd name="connsiteX1" fmla="*/ 54587 w 2642466"/>
              <a:gd name="connsiteY1" fmla="*/ 0 h 573329"/>
              <a:gd name="connsiteX2" fmla="*/ 713243 w 2642466"/>
              <a:gd name="connsiteY2" fmla="*/ 0 h 573329"/>
              <a:gd name="connsiteX3" fmla="*/ 1295900 w 2642466"/>
              <a:gd name="connsiteY3" fmla="*/ 0 h 573329"/>
              <a:gd name="connsiteX4" fmla="*/ 1979889 w 2642466"/>
              <a:gd name="connsiteY4" fmla="*/ 0 h 573329"/>
              <a:gd name="connsiteX5" fmla="*/ 2587879 w 2642466"/>
              <a:gd name="connsiteY5" fmla="*/ 0 h 573329"/>
              <a:gd name="connsiteX6" fmla="*/ 2642466 w 2642466"/>
              <a:gd name="connsiteY6" fmla="*/ 54587 h 573329"/>
              <a:gd name="connsiteX7" fmla="*/ 2642466 w 2642466"/>
              <a:gd name="connsiteY7" fmla="*/ 518742 h 573329"/>
              <a:gd name="connsiteX8" fmla="*/ 2587879 w 2642466"/>
              <a:gd name="connsiteY8" fmla="*/ 573329 h 573329"/>
              <a:gd name="connsiteX9" fmla="*/ 1903890 w 2642466"/>
              <a:gd name="connsiteY9" fmla="*/ 573329 h 573329"/>
              <a:gd name="connsiteX10" fmla="*/ 1219901 w 2642466"/>
              <a:gd name="connsiteY10" fmla="*/ 573329 h 573329"/>
              <a:gd name="connsiteX11" fmla="*/ 637244 w 2642466"/>
              <a:gd name="connsiteY11" fmla="*/ 573329 h 573329"/>
              <a:gd name="connsiteX12" fmla="*/ 54587 w 2642466"/>
              <a:gd name="connsiteY12" fmla="*/ 573329 h 573329"/>
              <a:gd name="connsiteX13" fmla="*/ 0 w 2642466"/>
              <a:gd name="connsiteY13" fmla="*/ 518742 h 573329"/>
              <a:gd name="connsiteX14" fmla="*/ 0 w 2642466"/>
              <a:gd name="connsiteY14" fmla="*/ 54587 h 57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2466" h="573329" extrusionOk="0">
                <a:moveTo>
                  <a:pt x="0" y="54587"/>
                </a:moveTo>
                <a:cubicBezTo>
                  <a:pt x="1752" y="24007"/>
                  <a:pt x="28253" y="2923"/>
                  <a:pt x="54587" y="0"/>
                </a:cubicBezTo>
                <a:cubicBezTo>
                  <a:pt x="347394" y="11518"/>
                  <a:pt x="560636" y="32485"/>
                  <a:pt x="713243" y="0"/>
                </a:cubicBezTo>
                <a:cubicBezTo>
                  <a:pt x="865850" y="-32485"/>
                  <a:pt x="1090201" y="-20791"/>
                  <a:pt x="1295900" y="0"/>
                </a:cubicBezTo>
                <a:cubicBezTo>
                  <a:pt x="1501599" y="20791"/>
                  <a:pt x="1743982" y="20568"/>
                  <a:pt x="1979889" y="0"/>
                </a:cubicBezTo>
                <a:cubicBezTo>
                  <a:pt x="2215796" y="-20568"/>
                  <a:pt x="2317577" y="-1495"/>
                  <a:pt x="2587879" y="0"/>
                </a:cubicBezTo>
                <a:cubicBezTo>
                  <a:pt x="2613673" y="-192"/>
                  <a:pt x="2645536" y="20483"/>
                  <a:pt x="2642466" y="54587"/>
                </a:cubicBezTo>
                <a:cubicBezTo>
                  <a:pt x="2627661" y="240709"/>
                  <a:pt x="2657218" y="328895"/>
                  <a:pt x="2642466" y="518742"/>
                </a:cubicBezTo>
                <a:cubicBezTo>
                  <a:pt x="2638424" y="546093"/>
                  <a:pt x="2620598" y="575604"/>
                  <a:pt x="2587879" y="573329"/>
                </a:cubicBezTo>
                <a:cubicBezTo>
                  <a:pt x="2323530" y="572444"/>
                  <a:pt x="2111656" y="566848"/>
                  <a:pt x="1903890" y="573329"/>
                </a:cubicBezTo>
                <a:cubicBezTo>
                  <a:pt x="1696124" y="579810"/>
                  <a:pt x="1519993" y="570605"/>
                  <a:pt x="1219901" y="573329"/>
                </a:cubicBezTo>
                <a:cubicBezTo>
                  <a:pt x="919809" y="576053"/>
                  <a:pt x="833039" y="581312"/>
                  <a:pt x="637244" y="573329"/>
                </a:cubicBezTo>
                <a:cubicBezTo>
                  <a:pt x="441449" y="565346"/>
                  <a:pt x="186394" y="548142"/>
                  <a:pt x="54587" y="573329"/>
                </a:cubicBezTo>
                <a:cubicBezTo>
                  <a:pt x="22232" y="573689"/>
                  <a:pt x="-3626" y="545343"/>
                  <a:pt x="0" y="518742"/>
                </a:cubicBezTo>
                <a:cubicBezTo>
                  <a:pt x="2966" y="286770"/>
                  <a:pt x="-20625" y="227273"/>
                  <a:pt x="0" y="54587"/>
                </a:cubicBezTo>
                <a:close/>
              </a:path>
            </a:pathLst>
          </a:custGeom>
          <a:noFill/>
          <a:ln w="19050">
            <a:solidFill>
              <a:srgbClr val="7030A0"/>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Rounded Corners 11">
            <a:extLst>
              <a:ext uri="{FF2B5EF4-FFF2-40B4-BE49-F238E27FC236}">
                <a16:creationId xmlns:a16="http://schemas.microsoft.com/office/drawing/2014/main" id="{3AAB2645-A3AA-49D9-A65A-92EB144A2B50}"/>
              </a:ext>
            </a:extLst>
          </p:cNvPr>
          <p:cNvSpPr/>
          <p:nvPr/>
        </p:nvSpPr>
        <p:spPr>
          <a:xfrm>
            <a:off x="938855" y="1995931"/>
            <a:ext cx="2150975" cy="371011"/>
          </a:xfrm>
          <a:custGeom>
            <a:avLst/>
            <a:gdLst>
              <a:gd name="connsiteX0" fmla="*/ 0 w 2150975"/>
              <a:gd name="connsiteY0" fmla="*/ 35324 h 371011"/>
              <a:gd name="connsiteX1" fmla="*/ 35324 w 2150975"/>
              <a:gd name="connsiteY1" fmla="*/ 0 h 371011"/>
              <a:gd name="connsiteX2" fmla="*/ 749570 w 2150975"/>
              <a:gd name="connsiteY2" fmla="*/ 0 h 371011"/>
              <a:gd name="connsiteX3" fmla="*/ 1401405 w 2150975"/>
              <a:gd name="connsiteY3" fmla="*/ 0 h 371011"/>
              <a:gd name="connsiteX4" fmla="*/ 2115651 w 2150975"/>
              <a:gd name="connsiteY4" fmla="*/ 0 h 371011"/>
              <a:gd name="connsiteX5" fmla="*/ 2150975 w 2150975"/>
              <a:gd name="connsiteY5" fmla="*/ 35324 h 371011"/>
              <a:gd name="connsiteX6" fmla="*/ 2150975 w 2150975"/>
              <a:gd name="connsiteY6" fmla="*/ 335687 h 371011"/>
              <a:gd name="connsiteX7" fmla="*/ 2115651 w 2150975"/>
              <a:gd name="connsiteY7" fmla="*/ 371011 h 371011"/>
              <a:gd name="connsiteX8" fmla="*/ 1422209 w 2150975"/>
              <a:gd name="connsiteY8" fmla="*/ 371011 h 371011"/>
              <a:gd name="connsiteX9" fmla="*/ 770373 w 2150975"/>
              <a:gd name="connsiteY9" fmla="*/ 371011 h 371011"/>
              <a:gd name="connsiteX10" fmla="*/ 35324 w 2150975"/>
              <a:gd name="connsiteY10" fmla="*/ 371011 h 371011"/>
              <a:gd name="connsiteX11" fmla="*/ 0 w 2150975"/>
              <a:gd name="connsiteY11" fmla="*/ 335687 h 371011"/>
              <a:gd name="connsiteX12" fmla="*/ 0 w 2150975"/>
              <a:gd name="connsiteY12" fmla="*/ 35324 h 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0975" h="371011" extrusionOk="0">
                <a:moveTo>
                  <a:pt x="0" y="35324"/>
                </a:moveTo>
                <a:cubicBezTo>
                  <a:pt x="4539" y="14696"/>
                  <a:pt x="17732" y="1469"/>
                  <a:pt x="35324" y="0"/>
                </a:cubicBezTo>
                <a:cubicBezTo>
                  <a:pt x="384551" y="3897"/>
                  <a:pt x="439958" y="29418"/>
                  <a:pt x="749570" y="0"/>
                </a:cubicBezTo>
                <a:cubicBezTo>
                  <a:pt x="1059182" y="-29418"/>
                  <a:pt x="1245714" y="-31512"/>
                  <a:pt x="1401405" y="0"/>
                </a:cubicBezTo>
                <a:cubicBezTo>
                  <a:pt x="1557097" y="31512"/>
                  <a:pt x="1775047" y="23376"/>
                  <a:pt x="2115651" y="0"/>
                </a:cubicBezTo>
                <a:cubicBezTo>
                  <a:pt x="2133046" y="1963"/>
                  <a:pt x="2146314" y="16224"/>
                  <a:pt x="2150975" y="35324"/>
                </a:cubicBezTo>
                <a:cubicBezTo>
                  <a:pt x="2153738" y="165954"/>
                  <a:pt x="2146271" y="189202"/>
                  <a:pt x="2150975" y="335687"/>
                </a:cubicBezTo>
                <a:cubicBezTo>
                  <a:pt x="2154941" y="356299"/>
                  <a:pt x="2133459" y="370649"/>
                  <a:pt x="2115651" y="371011"/>
                </a:cubicBezTo>
                <a:cubicBezTo>
                  <a:pt x="1782443" y="351250"/>
                  <a:pt x="1731631" y="347713"/>
                  <a:pt x="1422209" y="371011"/>
                </a:cubicBezTo>
                <a:cubicBezTo>
                  <a:pt x="1112787" y="394309"/>
                  <a:pt x="1000436" y="352191"/>
                  <a:pt x="770373" y="371011"/>
                </a:cubicBezTo>
                <a:cubicBezTo>
                  <a:pt x="540310" y="389831"/>
                  <a:pt x="279073" y="369081"/>
                  <a:pt x="35324" y="371011"/>
                </a:cubicBezTo>
                <a:cubicBezTo>
                  <a:pt x="18646" y="369871"/>
                  <a:pt x="-2195" y="353596"/>
                  <a:pt x="0" y="335687"/>
                </a:cubicBezTo>
                <a:cubicBezTo>
                  <a:pt x="-11963" y="220927"/>
                  <a:pt x="5786" y="150106"/>
                  <a:pt x="0" y="35324"/>
                </a:cubicBezTo>
                <a:close/>
              </a:path>
            </a:pathLst>
          </a:custGeom>
          <a:noFill/>
          <a:ln w="19050">
            <a:solidFill>
              <a:srgbClr val="E9752C"/>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Rounded Corners 12">
            <a:extLst>
              <a:ext uri="{FF2B5EF4-FFF2-40B4-BE49-F238E27FC236}">
                <a16:creationId xmlns:a16="http://schemas.microsoft.com/office/drawing/2014/main" id="{35E9E610-7A7A-42AC-BDB6-0A2D15FC26B4}"/>
              </a:ext>
            </a:extLst>
          </p:cNvPr>
          <p:cNvSpPr/>
          <p:nvPr/>
        </p:nvSpPr>
        <p:spPr>
          <a:xfrm>
            <a:off x="5929044" y="3716264"/>
            <a:ext cx="2150975" cy="371011"/>
          </a:xfrm>
          <a:custGeom>
            <a:avLst/>
            <a:gdLst>
              <a:gd name="connsiteX0" fmla="*/ 0 w 2150975"/>
              <a:gd name="connsiteY0" fmla="*/ 35324 h 371011"/>
              <a:gd name="connsiteX1" fmla="*/ 35324 w 2150975"/>
              <a:gd name="connsiteY1" fmla="*/ 0 h 371011"/>
              <a:gd name="connsiteX2" fmla="*/ 749570 w 2150975"/>
              <a:gd name="connsiteY2" fmla="*/ 0 h 371011"/>
              <a:gd name="connsiteX3" fmla="*/ 1401405 w 2150975"/>
              <a:gd name="connsiteY3" fmla="*/ 0 h 371011"/>
              <a:gd name="connsiteX4" fmla="*/ 2115651 w 2150975"/>
              <a:gd name="connsiteY4" fmla="*/ 0 h 371011"/>
              <a:gd name="connsiteX5" fmla="*/ 2150975 w 2150975"/>
              <a:gd name="connsiteY5" fmla="*/ 35324 h 371011"/>
              <a:gd name="connsiteX6" fmla="*/ 2150975 w 2150975"/>
              <a:gd name="connsiteY6" fmla="*/ 335687 h 371011"/>
              <a:gd name="connsiteX7" fmla="*/ 2115651 w 2150975"/>
              <a:gd name="connsiteY7" fmla="*/ 371011 h 371011"/>
              <a:gd name="connsiteX8" fmla="*/ 1422209 w 2150975"/>
              <a:gd name="connsiteY8" fmla="*/ 371011 h 371011"/>
              <a:gd name="connsiteX9" fmla="*/ 770373 w 2150975"/>
              <a:gd name="connsiteY9" fmla="*/ 371011 h 371011"/>
              <a:gd name="connsiteX10" fmla="*/ 35324 w 2150975"/>
              <a:gd name="connsiteY10" fmla="*/ 371011 h 371011"/>
              <a:gd name="connsiteX11" fmla="*/ 0 w 2150975"/>
              <a:gd name="connsiteY11" fmla="*/ 335687 h 371011"/>
              <a:gd name="connsiteX12" fmla="*/ 0 w 2150975"/>
              <a:gd name="connsiteY12" fmla="*/ 35324 h 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0975" h="371011" extrusionOk="0">
                <a:moveTo>
                  <a:pt x="0" y="35324"/>
                </a:moveTo>
                <a:cubicBezTo>
                  <a:pt x="4539" y="14696"/>
                  <a:pt x="17732" y="1469"/>
                  <a:pt x="35324" y="0"/>
                </a:cubicBezTo>
                <a:cubicBezTo>
                  <a:pt x="384551" y="3897"/>
                  <a:pt x="439958" y="29418"/>
                  <a:pt x="749570" y="0"/>
                </a:cubicBezTo>
                <a:cubicBezTo>
                  <a:pt x="1059182" y="-29418"/>
                  <a:pt x="1245714" y="-31512"/>
                  <a:pt x="1401405" y="0"/>
                </a:cubicBezTo>
                <a:cubicBezTo>
                  <a:pt x="1557097" y="31512"/>
                  <a:pt x="1775047" y="23376"/>
                  <a:pt x="2115651" y="0"/>
                </a:cubicBezTo>
                <a:cubicBezTo>
                  <a:pt x="2133046" y="1963"/>
                  <a:pt x="2146314" y="16224"/>
                  <a:pt x="2150975" y="35324"/>
                </a:cubicBezTo>
                <a:cubicBezTo>
                  <a:pt x="2153738" y="165954"/>
                  <a:pt x="2146271" y="189202"/>
                  <a:pt x="2150975" y="335687"/>
                </a:cubicBezTo>
                <a:cubicBezTo>
                  <a:pt x="2154941" y="356299"/>
                  <a:pt x="2133459" y="370649"/>
                  <a:pt x="2115651" y="371011"/>
                </a:cubicBezTo>
                <a:cubicBezTo>
                  <a:pt x="1782443" y="351250"/>
                  <a:pt x="1731631" y="347713"/>
                  <a:pt x="1422209" y="371011"/>
                </a:cubicBezTo>
                <a:cubicBezTo>
                  <a:pt x="1112787" y="394309"/>
                  <a:pt x="1000436" y="352191"/>
                  <a:pt x="770373" y="371011"/>
                </a:cubicBezTo>
                <a:cubicBezTo>
                  <a:pt x="540310" y="389831"/>
                  <a:pt x="279073" y="369081"/>
                  <a:pt x="35324" y="371011"/>
                </a:cubicBezTo>
                <a:cubicBezTo>
                  <a:pt x="18646" y="369871"/>
                  <a:pt x="-2195" y="353596"/>
                  <a:pt x="0" y="335687"/>
                </a:cubicBezTo>
                <a:cubicBezTo>
                  <a:pt x="-11963" y="220927"/>
                  <a:pt x="5786" y="150106"/>
                  <a:pt x="0" y="35324"/>
                </a:cubicBezTo>
                <a:close/>
              </a:path>
            </a:pathLst>
          </a:custGeom>
          <a:noFill/>
          <a:ln w="19050">
            <a:solidFill>
              <a:srgbClr val="E9752C"/>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Rectangle: Rounded Corners 13">
            <a:extLst>
              <a:ext uri="{FF2B5EF4-FFF2-40B4-BE49-F238E27FC236}">
                <a16:creationId xmlns:a16="http://schemas.microsoft.com/office/drawing/2014/main" id="{A61993FE-D419-43D2-8DC2-9072D46E2581}"/>
              </a:ext>
            </a:extLst>
          </p:cNvPr>
          <p:cNvSpPr/>
          <p:nvPr/>
        </p:nvSpPr>
        <p:spPr>
          <a:xfrm>
            <a:off x="919337" y="5503892"/>
            <a:ext cx="1193144" cy="823387"/>
          </a:xfrm>
          <a:custGeom>
            <a:avLst/>
            <a:gdLst>
              <a:gd name="connsiteX0" fmla="*/ 0 w 1193144"/>
              <a:gd name="connsiteY0" fmla="*/ 137234 h 823387"/>
              <a:gd name="connsiteX1" fmla="*/ 137234 w 1193144"/>
              <a:gd name="connsiteY1" fmla="*/ 0 h 823387"/>
              <a:gd name="connsiteX2" fmla="*/ 605759 w 1193144"/>
              <a:gd name="connsiteY2" fmla="*/ 0 h 823387"/>
              <a:gd name="connsiteX3" fmla="*/ 1055910 w 1193144"/>
              <a:gd name="connsiteY3" fmla="*/ 0 h 823387"/>
              <a:gd name="connsiteX4" fmla="*/ 1193144 w 1193144"/>
              <a:gd name="connsiteY4" fmla="*/ 137234 h 823387"/>
              <a:gd name="connsiteX5" fmla="*/ 1193144 w 1193144"/>
              <a:gd name="connsiteY5" fmla="*/ 686153 h 823387"/>
              <a:gd name="connsiteX6" fmla="*/ 1055910 w 1193144"/>
              <a:gd name="connsiteY6" fmla="*/ 823387 h 823387"/>
              <a:gd name="connsiteX7" fmla="*/ 605759 w 1193144"/>
              <a:gd name="connsiteY7" fmla="*/ 823387 h 823387"/>
              <a:gd name="connsiteX8" fmla="*/ 137234 w 1193144"/>
              <a:gd name="connsiteY8" fmla="*/ 823387 h 823387"/>
              <a:gd name="connsiteX9" fmla="*/ 0 w 1193144"/>
              <a:gd name="connsiteY9" fmla="*/ 686153 h 823387"/>
              <a:gd name="connsiteX10" fmla="*/ 0 w 1193144"/>
              <a:gd name="connsiteY10" fmla="*/ 137234 h 82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144" h="823387" extrusionOk="0">
                <a:moveTo>
                  <a:pt x="0" y="137234"/>
                </a:moveTo>
                <a:cubicBezTo>
                  <a:pt x="4478" y="60338"/>
                  <a:pt x="63194" y="1343"/>
                  <a:pt x="137234" y="0"/>
                </a:cubicBezTo>
                <a:cubicBezTo>
                  <a:pt x="261723" y="8846"/>
                  <a:pt x="473430" y="19077"/>
                  <a:pt x="605759" y="0"/>
                </a:cubicBezTo>
                <a:cubicBezTo>
                  <a:pt x="738088" y="-19077"/>
                  <a:pt x="905547" y="18791"/>
                  <a:pt x="1055910" y="0"/>
                </a:cubicBezTo>
                <a:cubicBezTo>
                  <a:pt x="1139778" y="3010"/>
                  <a:pt x="1205811" y="67626"/>
                  <a:pt x="1193144" y="137234"/>
                </a:cubicBezTo>
                <a:cubicBezTo>
                  <a:pt x="1208965" y="339359"/>
                  <a:pt x="1188241" y="510008"/>
                  <a:pt x="1193144" y="686153"/>
                </a:cubicBezTo>
                <a:cubicBezTo>
                  <a:pt x="1191457" y="766397"/>
                  <a:pt x="1146423" y="824241"/>
                  <a:pt x="1055910" y="823387"/>
                </a:cubicBezTo>
                <a:cubicBezTo>
                  <a:pt x="897934" y="822438"/>
                  <a:pt x="749262" y="830678"/>
                  <a:pt x="605759" y="823387"/>
                </a:cubicBezTo>
                <a:cubicBezTo>
                  <a:pt x="462256" y="816096"/>
                  <a:pt x="352739" y="832726"/>
                  <a:pt x="137234" y="823387"/>
                </a:cubicBezTo>
                <a:cubicBezTo>
                  <a:pt x="62769" y="819812"/>
                  <a:pt x="-3970" y="762748"/>
                  <a:pt x="0" y="686153"/>
                </a:cubicBezTo>
                <a:cubicBezTo>
                  <a:pt x="14927" y="416273"/>
                  <a:pt x="-10873" y="302372"/>
                  <a:pt x="0" y="137234"/>
                </a:cubicBezTo>
                <a:close/>
              </a:path>
            </a:pathLst>
          </a:custGeom>
          <a:noFill/>
          <a:ln w="19050">
            <a:solidFill>
              <a:schemeClr val="accent4">
                <a:lumMod val="60000"/>
                <a:lumOff val="40000"/>
              </a:schemeClr>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Rounded Corners 14">
            <a:extLst>
              <a:ext uri="{FF2B5EF4-FFF2-40B4-BE49-F238E27FC236}">
                <a16:creationId xmlns:a16="http://schemas.microsoft.com/office/drawing/2014/main" id="{1AB45397-C2E2-440B-A28B-08BC87EE5FEB}"/>
              </a:ext>
            </a:extLst>
          </p:cNvPr>
          <p:cNvSpPr/>
          <p:nvPr/>
        </p:nvSpPr>
        <p:spPr>
          <a:xfrm>
            <a:off x="5163687" y="1323189"/>
            <a:ext cx="3664674" cy="3889833"/>
          </a:xfrm>
          <a:custGeom>
            <a:avLst/>
            <a:gdLst>
              <a:gd name="connsiteX0" fmla="*/ 0 w 3664674"/>
              <a:gd name="connsiteY0" fmla="*/ 610791 h 3889833"/>
              <a:gd name="connsiteX1" fmla="*/ 610791 w 3664674"/>
              <a:gd name="connsiteY1" fmla="*/ 0 h 3889833"/>
              <a:gd name="connsiteX2" fmla="*/ 1245995 w 3664674"/>
              <a:gd name="connsiteY2" fmla="*/ 0 h 3889833"/>
              <a:gd name="connsiteX3" fmla="*/ 1807906 w 3664674"/>
              <a:gd name="connsiteY3" fmla="*/ 0 h 3889833"/>
              <a:gd name="connsiteX4" fmla="*/ 2467541 w 3664674"/>
              <a:gd name="connsiteY4" fmla="*/ 0 h 3889833"/>
              <a:gd name="connsiteX5" fmla="*/ 3053883 w 3664674"/>
              <a:gd name="connsiteY5" fmla="*/ 0 h 3889833"/>
              <a:gd name="connsiteX6" fmla="*/ 3664674 w 3664674"/>
              <a:gd name="connsiteY6" fmla="*/ 610791 h 3889833"/>
              <a:gd name="connsiteX7" fmla="*/ 3664674 w 3664674"/>
              <a:gd name="connsiteY7" fmla="*/ 1251171 h 3889833"/>
              <a:gd name="connsiteX8" fmla="*/ 3664674 w 3664674"/>
              <a:gd name="connsiteY8" fmla="*/ 1864869 h 3889833"/>
              <a:gd name="connsiteX9" fmla="*/ 3664674 w 3664674"/>
              <a:gd name="connsiteY9" fmla="*/ 2558614 h 3889833"/>
              <a:gd name="connsiteX10" fmla="*/ 3664674 w 3664674"/>
              <a:gd name="connsiteY10" fmla="*/ 3279042 h 3889833"/>
              <a:gd name="connsiteX11" fmla="*/ 3053883 w 3664674"/>
              <a:gd name="connsiteY11" fmla="*/ 3889833 h 3889833"/>
              <a:gd name="connsiteX12" fmla="*/ 2491972 w 3664674"/>
              <a:gd name="connsiteY12" fmla="*/ 3889833 h 3889833"/>
              <a:gd name="connsiteX13" fmla="*/ 1905630 w 3664674"/>
              <a:gd name="connsiteY13" fmla="*/ 3889833 h 3889833"/>
              <a:gd name="connsiteX14" fmla="*/ 1294857 w 3664674"/>
              <a:gd name="connsiteY14" fmla="*/ 3889833 h 3889833"/>
              <a:gd name="connsiteX15" fmla="*/ 610791 w 3664674"/>
              <a:gd name="connsiteY15" fmla="*/ 3889833 h 3889833"/>
              <a:gd name="connsiteX16" fmla="*/ 0 w 3664674"/>
              <a:gd name="connsiteY16" fmla="*/ 3279042 h 3889833"/>
              <a:gd name="connsiteX17" fmla="*/ 0 w 3664674"/>
              <a:gd name="connsiteY17" fmla="*/ 2638662 h 3889833"/>
              <a:gd name="connsiteX18" fmla="*/ 0 w 3664674"/>
              <a:gd name="connsiteY18" fmla="*/ 1918234 h 3889833"/>
              <a:gd name="connsiteX19" fmla="*/ 0 w 3664674"/>
              <a:gd name="connsiteY19" fmla="*/ 1331219 h 3889833"/>
              <a:gd name="connsiteX20" fmla="*/ 0 w 3664674"/>
              <a:gd name="connsiteY20" fmla="*/ 610791 h 388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674" h="3889833" extrusionOk="0">
                <a:moveTo>
                  <a:pt x="0" y="610791"/>
                </a:moveTo>
                <a:cubicBezTo>
                  <a:pt x="70411" y="256098"/>
                  <a:pt x="321227" y="36610"/>
                  <a:pt x="610791" y="0"/>
                </a:cubicBezTo>
                <a:cubicBezTo>
                  <a:pt x="804530" y="-16612"/>
                  <a:pt x="929877" y="22585"/>
                  <a:pt x="1245995" y="0"/>
                </a:cubicBezTo>
                <a:cubicBezTo>
                  <a:pt x="1562113" y="-22585"/>
                  <a:pt x="1654359" y="11954"/>
                  <a:pt x="1807906" y="0"/>
                </a:cubicBezTo>
                <a:cubicBezTo>
                  <a:pt x="1961453" y="-11954"/>
                  <a:pt x="2181819" y="-12299"/>
                  <a:pt x="2467541" y="0"/>
                </a:cubicBezTo>
                <a:cubicBezTo>
                  <a:pt x="2753263" y="12299"/>
                  <a:pt x="2908986" y="25628"/>
                  <a:pt x="3053883" y="0"/>
                </a:cubicBezTo>
                <a:cubicBezTo>
                  <a:pt x="3350226" y="-1810"/>
                  <a:pt x="3695227" y="234087"/>
                  <a:pt x="3664674" y="610791"/>
                </a:cubicBezTo>
                <a:cubicBezTo>
                  <a:pt x="3650533" y="767425"/>
                  <a:pt x="3639294" y="1080101"/>
                  <a:pt x="3664674" y="1251171"/>
                </a:cubicBezTo>
                <a:cubicBezTo>
                  <a:pt x="3690054" y="1422241"/>
                  <a:pt x="3673079" y="1618137"/>
                  <a:pt x="3664674" y="1864869"/>
                </a:cubicBezTo>
                <a:cubicBezTo>
                  <a:pt x="3656269" y="2111601"/>
                  <a:pt x="3649041" y="2322961"/>
                  <a:pt x="3664674" y="2558614"/>
                </a:cubicBezTo>
                <a:cubicBezTo>
                  <a:pt x="3680307" y="2794268"/>
                  <a:pt x="3690593" y="2956334"/>
                  <a:pt x="3664674" y="3279042"/>
                </a:cubicBezTo>
                <a:cubicBezTo>
                  <a:pt x="3624570" y="3629920"/>
                  <a:pt x="3350938" y="3916321"/>
                  <a:pt x="3053883" y="3889833"/>
                </a:cubicBezTo>
                <a:cubicBezTo>
                  <a:pt x="2918968" y="3877815"/>
                  <a:pt x="2610154" y="3911189"/>
                  <a:pt x="2491972" y="3889833"/>
                </a:cubicBezTo>
                <a:cubicBezTo>
                  <a:pt x="2373790" y="3868477"/>
                  <a:pt x="2154263" y="3915140"/>
                  <a:pt x="1905630" y="3889833"/>
                </a:cubicBezTo>
                <a:cubicBezTo>
                  <a:pt x="1656997" y="3864526"/>
                  <a:pt x="1428951" y="3865779"/>
                  <a:pt x="1294857" y="3889833"/>
                </a:cubicBezTo>
                <a:cubicBezTo>
                  <a:pt x="1160763" y="3913887"/>
                  <a:pt x="832934" y="3871175"/>
                  <a:pt x="610791" y="3889833"/>
                </a:cubicBezTo>
                <a:cubicBezTo>
                  <a:pt x="317943" y="3837756"/>
                  <a:pt x="9135" y="3601078"/>
                  <a:pt x="0" y="3279042"/>
                </a:cubicBezTo>
                <a:cubicBezTo>
                  <a:pt x="19339" y="3093489"/>
                  <a:pt x="-25557" y="2895917"/>
                  <a:pt x="0" y="2638662"/>
                </a:cubicBezTo>
                <a:cubicBezTo>
                  <a:pt x="25557" y="2381407"/>
                  <a:pt x="8460" y="2181813"/>
                  <a:pt x="0" y="1918234"/>
                </a:cubicBezTo>
                <a:cubicBezTo>
                  <a:pt x="-8460" y="1654655"/>
                  <a:pt x="27159" y="1554942"/>
                  <a:pt x="0" y="1331219"/>
                </a:cubicBezTo>
                <a:cubicBezTo>
                  <a:pt x="-27159" y="1107497"/>
                  <a:pt x="-12078" y="838781"/>
                  <a:pt x="0" y="610791"/>
                </a:cubicBezTo>
                <a:close/>
              </a:path>
            </a:pathLst>
          </a:custGeom>
          <a:noFill/>
          <a:ln w="19050">
            <a:solidFill>
              <a:schemeClr val="accent4">
                <a:lumMod val="60000"/>
                <a:lumOff val="40000"/>
              </a:schemeClr>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6388" name="Picture 4" descr="Human Head Pose Estimation and Its Application in Unmanned Aerial Vehicle  Control | SpringerLink">
            <a:extLst>
              <a:ext uri="{FF2B5EF4-FFF2-40B4-BE49-F238E27FC236}">
                <a16:creationId xmlns:a16="http://schemas.microsoft.com/office/drawing/2014/main" id="{6E2AE0CB-04E3-4246-9C41-D65661F9D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7935" y="0"/>
            <a:ext cx="1900825" cy="171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18">
            <a:extLst>
              <a:ext uri="{FF2B5EF4-FFF2-40B4-BE49-F238E27FC236}">
                <a16:creationId xmlns:a16="http://schemas.microsoft.com/office/drawing/2014/main" id="{87819A15-C666-4E3C-A5D2-592E418C7B31}"/>
              </a:ext>
            </a:extLst>
          </p:cNvPr>
          <p:cNvGraphicFramePr>
            <a:graphicFrameLocks noGrp="1"/>
          </p:cNvGraphicFramePr>
          <p:nvPr>
            <p:extLst>
              <p:ext uri="{D42A27DB-BD31-4B8C-83A1-F6EECF244321}">
                <p14:modId xmlns:p14="http://schemas.microsoft.com/office/powerpoint/2010/main" val="2878325335"/>
              </p:ext>
            </p:extLst>
          </p:nvPr>
        </p:nvGraphicFramePr>
        <p:xfrm>
          <a:off x="1002383" y="6348521"/>
          <a:ext cx="3191929" cy="314325"/>
        </p:xfrm>
        <a:graphic>
          <a:graphicData uri="http://schemas.openxmlformats.org/drawingml/2006/table">
            <a:tbl>
              <a:tblPr>
                <a:tableStyleId>{2D5ABB26-0587-4C30-8999-92F81FD0307C}</a:tableStyleId>
              </a:tblPr>
              <a:tblGrid>
                <a:gridCol w="3191929">
                  <a:extLst>
                    <a:ext uri="{9D8B030D-6E8A-4147-A177-3AD203B41FA5}">
                      <a16:colId xmlns:a16="http://schemas.microsoft.com/office/drawing/2014/main" val="4062981160"/>
                    </a:ext>
                  </a:extLst>
                </a:gridCol>
              </a:tblGrid>
              <a:tr h="190500">
                <a:tc>
                  <a:txBody>
                    <a:bodyPr/>
                    <a:lstStyle/>
                    <a:p>
                      <a:pPr marL="342900" indent="-342900" algn="l" defTabSz="914400" rtl="0" eaLnBrk="1" fontAlgn="b" latinLnBrk="0" hangingPunct="1">
                        <a:buFont typeface="Arial" panose="020B0604020202020204" pitchFamily="34" charset="0"/>
                        <a:buChar char="•"/>
                      </a:pPr>
                      <a:r>
                        <a:rPr lang="en-US" sz="2000" b="1"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Head features norm</a:t>
                      </a:r>
                      <a:endParaRPr lang="en-US" sz="2000" b="1"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43868396"/>
                  </a:ext>
                </a:extLst>
              </a:tr>
            </a:tbl>
          </a:graphicData>
        </a:graphic>
      </p:graphicFrame>
      <p:sp>
        <p:nvSpPr>
          <p:cNvPr id="20" name="Rectangle 19">
            <a:extLst>
              <a:ext uri="{FF2B5EF4-FFF2-40B4-BE49-F238E27FC236}">
                <a16:creationId xmlns:a16="http://schemas.microsoft.com/office/drawing/2014/main" id="{3416D10F-0CF8-473A-B9C4-49538748A0CD}"/>
              </a:ext>
            </a:extLst>
          </p:cNvPr>
          <p:cNvSpPr/>
          <p:nvPr/>
        </p:nvSpPr>
        <p:spPr>
          <a:xfrm rot="16200000">
            <a:off x="-3227872" y="3181335"/>
            <a:ext cx="6857997" cy="495328"/>
          </a:xfrm>
          <a:prstGeom prst="rect">
            <a:avLst/>
          </a:prstGeom>
        </p:spPr>
        <p:txBody>
          <a:bodyPr wrap="square">
            <a:spAutoFit/>
          </a:bodyPr>
          <a:lstStyle/>
          <a:p>
            <a:pPr algn="ctr">
              <a:lnSpc>
                <a:spcPct val="115000"/>
              </a:lnSpc>
              <a:spcBef>
                <a:spcPts val="1200"/>
              </a:spcBef>
            </a:pPr>
            <a:r>
              <a:rPr lang="en-US" sz="24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Feature description</a:t>
            </a:r>
          </a:p>
        </p:txBody>
      </p:sp>
      <p:sp>
        <p:nvSpPr>
          <p:cNvPr id="21" name="Rectangle 20">
            <a:extLst>
              <a:ext uri="{FF2B5EF4-FFF2-40B4-BE49-F238E27FC236}">
                <a16:creationId xmlns:a16="http://schemas.microsoft.com/office/drawing/2014/main" id="{B07173CA-274B-49E4-BA20-A9B35BC3FBFA}"/>
              </a:ext>
            </a:extLst>
          </p:cNvPr>
          <p:cNvSpPr/>
          <p:nvPr/>
        </p:nvSpPr>
        <p:spPr>
          <a:xfrm>
            <a:off x="1027539" y="-21242"/>
            <a:ext cx="1646092" cy="461665"/>
          </a:xfrm>
          <a:prstGeom prst="rect">
            <a:avLst/>
          </a:prstGeom>
          <a:solidFill>
            <a:schemeClr val="bg1"/>
          </a:solidFill>
        </p:spPr>
        <p:txBody>
          <a:bodyPr wrap="none">
            <a:spAutoFit/>
          </a:bodyPr>
          <a:lstStyle/>
          <a:p>
            <a:r>
              <a:rPr lang="en-US" sz="2400" b="1" u="sng" dirty="0">
                <a:ln w="0"/>
              </a:rPr>
              <a:t>2</a:t>
            </a:r>
            <a:r>
              <a:rPr lang="en-US" sz="2400" b="1" u="sng" dirty="0">
                <a:ln w="0"/>
                <a:latin typeface="Intel Clear" panose="020B0604020203020204" pitchFamily="34" charset="0"/>
                <a:ea typeface="Intel Clear" panose="020B0604020203020204" pitchFamily="34" charset="0"/>
              </a:rPr>
              <a:t>3</a:t>
            </a:r>
            <a:r>
              <a:rPr lang="en-US" sz="2400" b="1" u="sng" dirty="0">
                <a:ln w="0"/>
              </a:rPr>
              <a:t> features</a:t>
            </a:r>
          </a:p>
        </p:txBody>
      </p:sp>
    </p:spTree>
    <p:extLst>
      <p:ext uri="{BB962C8B-B14F-4D97-AF65-F5344CB8AC3E}">
        <p14:creationId xmlns:p14="http://schemas.microsoft.com/office/powerpoint/2010/main" val="1237356046"/>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nodeType="withEffect">
                                  <p:stCondLst>
                                    <p:cond delay="0"/>
                                  </p:stCondLst>
                                  <p:childTnLst>
                                    <p:set>
                                      <p:cBhvr>
                                        <p:cTn id="57" dur="1" fill="hold">
                                          <p:stCondLst>
                                            <p:cond delay="0"/>
                                          </p:stCondLst>
                                        </p:cTn>
                                        <p:tgtEl>
                                          <p:spTgt spid="16388"/>
                                        </p:tgtEl>
                                        <p:attrNameLst>
                                          <p:attrName>style.visibility</p:attrName>
                                        </p:attrNameLst>
                                      </p:cBhvr>
                                      <p:to>
                                        <p:strVal val="visible"/>
                                      </p:to>
                                    </p:set>
                                    <p:animEffect transition="in" filter="fade">
                                      <p:cBhvr>
                                        <p:cTn id="58" dur="500"/>
                                        <p:tgtEl>
                                          <p:spTgt spid="163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ppt_x"/>
                                          </p:val>
                                        </p:tav>
                                        <p:tav tm="100000">
                                          <p:val>
                                            <p:strVal val="#ppt_x"/>
                                          </p:val>
                                        </p:tav>
                                      </p:tavLst>
                                    </p:anim>
                                    <p:anim calcmode="lin" valueType="num">
                                      <p:cBhvr additive="base">
                                        <p:cTn id="6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5"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FD43F69-C968-437C-A78A-E451F87DF4E7}"/>
              </a:ext>
            </a:extLst>
          </p:cNvPr>
          <p:cNvPicPr>
            <a:picLocks noChangeAspect="1"/>
          </p:cNvPicPr>
          <p:nvPr/>
        </p:nvPicPr>
        <p:blipFill>
          <a:blip r:embed="rId5"/>
          <a:stretch>
            <a:fillRect/>
          </a:stretch>
        </p:blipFill>
        <p:spPr>
          <a:xfrm>
            <a:off x="6253817" y="1311114"/>
            <a:ext cx="5294715" cy="4235771"/>
          </a:xfrm>
          <a:prstGeom prst="rect">
            <a:avLst/>
          </a:prstGeom>
        </p:spPr>
      </p:pic>
      <p:sp>
        <p:nvSpPr>
          <p:cNvPr id="2" name="Slide Number Placeholder 1">
            <a:extLst>
              <a:ext uri="{FF2B5EF4-FFF2-40B4-BE49-F238E27FC236}">
                <a16:creationId xmlns:a16="http://schemas.microsoft.com/office/drawing/2014/main" id="{2938279B-C8FF-44B9-B523-3143F6F35691}"/>
              </a:ext>
            </a:extLst>
          </p:cNvPr>
          <p:cNvSpPr>
            <a:spLocks noGrp="1"/>
          </p:cNvSpPr>
          <p:nvPr>
            <p:ph type="sldNum" sz="quarter" idx="12"/>
          </p:nvPr>
        </p:nvSpPr>
        <p:spPr>
          <a:xfrm>
            <a:off x="11714988" y="6511866"/>
            <a:ext cx="477012" cy="365125"/>
          </a:xfrm>
        </p:spPr>
        <p:txBody>
          <a:bodyPr>
            <a:normAutofit/>
          </a:bodyPr>
          <a:lstStyle/>
          <a:p>
            <a:pPr>
              <a:spcAft>
                <a:spcPts val="600"/>
              </a:spcAft>
            </a:pPr>
            <a:fld id="{8A8D161C-3EB9-424C-88A0-BF37BCD46FDB}" type="slidenum">
              <a:rPr lang="en-IL" smtClean="0"/>
              <a:pPr>
                <a:spcAft>
                  <a:spcPts val="600"/>
                </a:spcAft>
              </a:pPr>
              <a:t>8</a:t>
            </a:fld>
            <a:endParaRPr lang="en-IL"/>
          </a:p>
        </p:txBody>
      </p:sp>
      <p:pic>
        <p:nvPicPr>
          <p:cNvPr id="6" name="S063-surprise">
            <a:hlinkClick r:id="" action="ppaction://media"/>
            <a:extLst>
              <a:ext uri="{FF2B5EF4-FFF2-40B4-BE49-F238E27FC236}">
                <a16:creationId xmlns:a16="http://schemas.microsoft.com/office/drawing/2014/main" id="{99B249E2-F9CA-479D-8631-DD8C3F90A08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3289" y="1403770"/>
            <a:ext cx="5290393" cy="4050457"/>
          </a:xfrm>
          <a:prstGeom prst="rect">
            <a:avLst/>
          </a:prstGeom>
        </p:spPr>
      </p:pic>
      <p:sp>
        <p:nvSpPr>
          <p:cNvPr id="11" name="Rectangle 10">
            <a:extLst>
              <a:ext uri="{FF2B5EF4-FFF2-40B4-BE49-F238E27FC236}">
                <a16:creationId xmlns:a16="http://schemas.microsoft.com/office/drawing/2014/main" id="{2E024FA3-3FF2-4470-B660-A3B7CE698B9D}"/>
              </a:ext>
            </a:extLst>
          </p:cNvPr>
          <p:cNvSpPr/>
          <p:nvPr/>
        </p:nvSpPr>
        <p:spPr>
          <a:xfrm>
            <a:off x="477012" y="18991"/>
            <a:ext cx="9031944" cy="495328"/>
          </a:xfrm>
          <a:prstGeom prst="rect">
            <a:avLst/>
          </a:prstGeom>
        </p:spPr>
        <p:txBody>
          <a:bodyPr wrap="square">
            <a:spAutoFit/>
          </a:bodyPr>
          <a:lstStyle/>
          <a:p>
            <a:pPr>
              <a:lnSpc>
                <a:spcPct val="115000"/>
              </a:lnSpc>
              <a:spcBef>
                <a:spcPts val="1200"/>
              </a:spcBef>
            </a:pPr>
            <a:r>
              <a:rPr lang="en-US" sz="2400" b="1" kern="0" dirty="0">
                <a:solidFill>
                  <a:schemeClr val="tx1">
                    <a:lumMod val="85000"/>
                    <a:lumOff val="15000"/>
                  </a:schemeClr>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Time series distribution - example</a:t>
            </a:r>
          </a:p>
        </p:txBody>
      </p:sp>
    </p:spTree>
    <p:extLst>
      <p:ext uri="{BB962C8B-B14F-4D97-AF65-F5344CB8AC3E}">
        <p14:creationId xmlns:p14="http://schemas.microsoft.com/office/powerpoint/2010/main" val="321782348"/>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 fill="hold"/>
                                        <p:tgtEl>
                                          <p:spTgt spid="6"/>
                                        </p:tgtEl>
                                      </p:cBhvr>
                                    </p:cmd>
                                  </p:childTnLst>
                                </p:cTn>
                              </p:par>
                              <p:par>
                                <p:cTn id="7" presetID="2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43F69-C968-437C-A78A-E451F87DF4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100999"/>
            <a:ext cx="5637817" cy="4389144"/>
          </a:xfrm>
          <a:prstGeom prst="rect">
            <a:avLst/>
          </a:prstGeom>
        </p:spPr>
      </p:pic>
      <p:sp>
        <p:nvSpPr>
          <p:cNvPr id="2" name="Slide Number Placeholder 1">
            <a:extLst>
              <a:ext uri="{FF2B5EF4-FFF2-40B4-BE49-F238E27FC236}">
                <a16:creationId xmlns:a16="http://schemas.microsoft.com/office/drawing/2014/main" id="{2938279B-C8FF-44B9-B523-3143F6F35691}"/>
              </a:ext>
            </a:extLst>
          </p:cNvPr>
          <p:cNvSpPr>
            <a:spLocks noGrp="1"/>
          </p:cNvSpPr>
          <p:nvPr>
            <p:ph type="sldNum" sz="quarter" idx="12"/>
          </p:nvPr>
        </p:nvSpPr>
        <p:spPr>
          <a:xfrm>
            <a:off x="11714988" y="6511866"/>
            <a:ext cx="477012" cy="365125"/>
          </a:xfrm>
        </p:spPr>
        <p:txBody>
          <a:bodyPr>
            <a:normAutofit/>
          </a:bodyPr>
          <a:lstStyle/>
          <a:p>
            <a:pPr>
              <a:spcAft>
                <a:spcPts val="600"/>
              </a:spcAft>
            </a:pPr>
            <a:fld id="{8A8D161C-3EB9-424C-88A0-BF37BCD46FDB}" type="slidenum">
              <a:rPr lang="en-IL" smtClean="0"/>
              <a:pPr>
                <a:spcAft>
                  <a:spcPts val="600"/>
                </a:spcAft>
              </a:pPr>
              <a:t>9</a:t>
            </a:fld>
            <a:endParaRPr lang="en-IL"/>
          </a:p>
        </p:txBody>
      </p:sp>
      <p:sp>
        <p:nvSpPr>
          <p:cNvPr id="11" name="Rectangle 10">
            <a:extLst>
              <a:ext uri="{FF2B5EF4-FFF2-40B4-BE49-F238E27FC236}">
                <a16:creationId xmlns:a16="http://schemas.microsoft.com/office/drawing/2014/main" id="{2E024FA3-3FF2-4470-B660-A3B7CE698B9D}"/>
              </a:ext>
            </a:extLst>
          </p:cNvPr>
          <p:cNvSpPr/>
          <p:nvPr/>
        </p:nvSpPr>
        <p:spPr>
          <a:xfrm>
            <a:off x="477012" y="18991"/>
            <a:ext cx="9031944" cy="495328"/>
          </a:xfrm>
          <a:prstGeom prst="rect">
            <a:avLst/>
          </a:prstGeom>
        </p:spPr>
        <p:txBody>
          <a:bodyPr wrap="square">
            <a:spAutoFit/>
          </a:bodyPr>
          <a:lstStyle/>
          <a:p>
            <a:pPr>
              <a:lnSpc>
                <a:spcPct val="115000"/>
              </a:lnSpc>
              <a:spcBef>
                <a:spcPts val="1200"/>
              </a:spcBef>
            </a:pPr>
            <a:r>
              <a:rPr lang="en-US" sz="2400" b="1" kern="0" dirty="0">
                <a:solidFill>
                  <a:schemeClr val="tx1">
                    <a:lumMod val="85000"/>
                    <a:lumOff val="15000"/>
                  </a:schemeClr>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Time series facial expression – anger and disgust</a:t>
            </a:r>
          </a:p>
        </p:txBody>
      </p:sp>
      <p:pic>
        <p:nvPicPr>
          <p:cNvPr id="9" name="Picture 8">
            <a:extLst>
              <a:ext uri="{FF2B5EF4-FFF2-40B4-BE49-F238E27FC236}">
                <a16:creationId xmlns:a16="http://schemas.microsoft.com/office/drawing/2014/main" id="{48D0AECE-F27F-4AFF-B2BA-7B9A9C7715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8183" y="1105175"/>
            <a:ext cx="5637817" cy="4384968"/>
          </a:xfrm>
          <a:prstGeom prst="rect">
            <a:avLst/>
          </a:prstGeom>
        </p:spPr>
      </p:pic>
    </p:spTree>
    <p:extLst>
      <p:ext uri="{BB962C8B-B14F-4D97-AF65-F5344CB8AC3E}">
        <p14:creationId xmlns:p14="http://schemas.microsoft.com/office/powerpoint/2010/main" val="3223525080"/>
      </p:ext>
    </p:extLst>
  </p:cSld>
  <p:clrMapOvr>
    <a:masterClrMapping/>
  </p:clrMapOvr>
  <mc:AlternateContent xmlns:mc="http://schemas.openxmlformats.org/markup-compatibility/2006">
    <mc:Choice xmlns:p14="http://schemas.microsoft.com/office/powerpoint/2010/main" Requires="p14">
      <p:transition spd="slow" p14:dur="1200">
        <p:zoom dir="in"/>
      </p:transition>
    </mc:Choice>
    <mc:Fallback>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malist Green Slides by Slidesgo">
  <a:themeElements>
    <a:clrScheme name="Simple Light">
      <a:dk1>
        <a:srgbClr val="000000"/>
      </a:dk1>
      <a:lt1>
        <a:srgbClr val="FFFFFF"/>
      </a:lt1>
      <a:dk2>
        <a:srgbClr val="A6BFA5"/>
      </a:dk2>
      <a:lt2>
        <a:srgbClr val="C9D8C8"/>
      </a:lt2>
      <a:accent1>
        <a:srgbClr val="161922"/>
      </a:accent1>
      <a:accent2>
        <a:srgbClr val="FFFFFF"/>
      </a:accent2>
      <a:accent3>
        <a:srgbClr val="A6BFA5"/>
      </a:accent3>
      <a:accent4>
        <a:srgbClr val="C9D8C8"/>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4815</TotalTime>
  <Words>2255</Words>
  <Application>Microsoft Office PowerPoint</Application>
  <PresentationFormat>Widescreen</PresentationFormat>
  <Paragraphs>731</Paragraphs>
  <Slides>27</Slides>
  <Notes>25</Notes>
  <HiddenSlides>4</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Calibri</vt:lpstr>
      <vt:lpstr>Calibri Light</vt:lpstr>
      <vt:lpstr>David</vt:lpstr>
      <vt:lpstr>Intel Clear</vt:lpstr>
      <vt:lpstr>Montserrat</vt:lpstr>
      <vt:lpstr>Playfair Display</vt:lpstr>
      <vt:lpstr>Playfair Display Regular</vt:lpstr>
      <vt:lpstr>Rockwell</vt:lpstr>
      <vt:lpstr>Office Theme</vt:lpstr>
      <vt:lpstr>Minimalist Green Slides by Slidesgo</vt:lpstr>
      <vt:lpstr>Emotion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נספחים</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Okopnyak, Liza</dc:creator>
  <cp:lastModifiedBy>Coral Cohen</cp:lastModifiedBy>
  <cp:revision>209</cp:revision>
  <dcterms:created xsi:type="dcterms:W3CDTF">2021-06-13T15:45:09Z</dcterms:created>
  <dcterms:modified xsi:type="dcterms:W3CDTF">2021-08-19T07:24:41Z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551b20-269b-42c3-82f9-0dc0b2d95177_Enabled">
    <vt:lpwstr>False</vt:lpwstr>
  </property>
  <property fmtid="{D5CDD505-2E9C-101B-9397-08002B2CF9AE}" pid="3" name="MSIP_Label_3b551b20-269b-42c3-82f9-0dc0b2d95177_SiteId">
    <vt:lpwstr>46c98d88-e344-4ed4-8496-4ed7712e255d</vt:lpwstr>
  </property>
  <property fmtid="{D5CDD505-2E9C-101B-9397-08002B2CF9AE}" pid="4" name="MSIP_Label_3b551b20-269b-42c3-82f9-0dc0b2d95177_Owner">
    <vt:lpwstr>liza.okopnyak@intel.com</vt:lpwstr>
  </property>
  <property fmtid="{D5CDD505-2E9C-101B-9397-08002B2CF9AE}" pid="5" name="MSIP_Label_3b551b20-269b-42c3-82f9-0dc0b2d95177_SetDate">
    <vt:lpwstr>2021-06-14T16:06:45.2084500Z</vt:lpwstr>
  </property>
  <property fmtid="{D5CDD505-2E9C-101B-9397-08002B2CF9AE}" pid="6" name="MSIP_Label_3b551b20-269b-42c3-82f9-0dc0b2d95177_Name">
    <vt:lpwstr>Intel Top Secret</vt:lpwstr>
  </property>
  <property fmtid="{D5CDD505-2E9C-101B-9397-08002B2CF9AE}" pid="7" name="MSIP_Label_3b551b20-269b-42c3-82f9-0dc0b2d95177_Application">
    <vt:lpwstr>Microsoft Azure Information Protection</vt:lpwstr>
  </property>
  <property fmtid="{D5CDD505-2E9C-101B-9397-08002B2CF9AE}" pid="8" name="MSIP_Label_3b551b20-269b-42c3-82f9-0dc0b2d95177_ActionId">
    <vt:lpwstr>bfa4bbab-d409-40e8-81f6-3d0bffdf1893</vt:lpwstr>
  </property>
  <property fmtid="{D5CDD505-2E9C-101B-9397-08002B2CF9AE}" pid="9" name="MSIP_Label_3b551b20-269b-42c3-82f9-0dc0b2d95177_Extended_MSFT_Method">
    <vt:lpwstr>Manual</vt:lpwstr>
  </property>
</Properties>
</file>